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8" r:id="rId4"/>
    <p:sldId id="271" r:id="rId5"/>
    <p:sldId id="272" r:id="rId6"/>
    <p:sldId id="273" r:id="rId7"/>
    <p:sldId id="257" r:id="rId8"/>
    <p:sldId id="258" r:id="rId9"/>
    <p:sldId id="274" r:id="rId10"/>
    <p:sldId id="275" r:id="rId11"/>
    <p:sldId id="276" r:id="rId12"/>
    <p:sldId id="278" r:id="rId13"/>
    <p:sldId id="269" r:id="rId14"/>
    <p:sldId id="280" r:id="rId15"/>
    <p:sldId id="259" r:id="rId16"/>
    <p:sldId id="282" r:id="rId17"/>
    <p:sldId id="279" r:id="rId18"/>
    <p:sldId id="270" r:id="rId19"/>
    <p:sldId id="283" r:id="rId20"/>
    <p:sldId id="281" r:id="rId21"/>
    <p:sldId id="284" r:id="rId22"/>
    <p:sldId id="285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5CE29B-A729-47C4-B9B8-1E14C9B084D3}" v="49" dt="2026-03-16T05:35:08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4660"/>
  </p:normalViewPr>
  <p:slideViewPr>
    <p:cSldViewPr snapToGrid="0">
      <p:cViewPr>
        <p:scale>
          <a:sx n="75" d="100"/>
          <a:sy n="75" d="100"/>
        </p:scale>
        <p:origin x="1740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vé LESTIENNE" userId="2e5a470b34f4b910" providerId="LiveId" clId="{98C9001A-DD9B-4D30-91FA-00536A4F0444}"/>
    <pc:docChg chg="undo custSel addSld delSld modSld sldOrd">
      <pc:chgData name="Hervé LESTIENNE" userId="2e5a470b34f4b910" providerId="LiveId" clId="{98C9001A-DD9B-4D30-91FA-00536A4F0444}" dt="2026-03-16T05:40:54.083" v="1611" actId="6549"/>
      <pc:docMkLst>
        <pc:docMk/>
      </pc:docMkLst>
      <pc:sldChg chg="addSp delSp modSp mod">
        <pc:chgData name="Hervé LESTIENNE" userId="2e5a470b34f4b910" providerId="LiveId" clId="{98C9001A-DD9B-4D30-91FA-00536A4F0444}" dt="2026-03-15T19:44:26.418" v="217" actId="14100"/>
        <pc:sldMkLst>
          <pc:docMk/>
          <pc:sldMk cId="2092308161" sldId="256"/>
        </pc:sldMkLst>
        <pc:spChg chg="del mod">
          <ac:chgData name="Hervé LESTIENNE" userId="2e5a470b34f4b910" providerId="LiveId" clId="{98C9001A-DD9B-4D30-91FA-00536A4F0444}" dt="2026-03-15T19:43:40.831" v="211" actId="478"/>
          <ac:spMkLst>
            <pc:docMk/>
            <pc:sldMk cId="2092308161" sldId="256"/>
            <ac:spMk id="4" creationId="{E97BCAFE-C27C-5B01-2F56-C09B52EADD30}"/>
          </ac:spMkLst>
        </pc:spChg>
        <pc:spChg chg="add mod">
          <ac:chgData name="Hervé LESTIENNE" userId="2e5a470b34f4b910" providerId="LiveId" clId="{98C9001A-DD9B-4D30-91FA-00536A4F0444}" dt="2026-03-15T19:44:26.418" v="217" actId="14100"/>
          <ac:spMkLst>
            <pc:docMk/>
            <pc:sldMk cId="2092308161" sldId="256"/>
            <ac:spMk id="6" creationId="{2A0758B4-42E8-7BCC-DB37-66BE8E7E64B9}"/>
          </ac:spMkLst>
        </pc:spChg>
        <pc:spChg chg="add mod">
          <ac:chgData name="Hervé LESTIENNE" userId="2e5a470b34f4b910" providerId="LiveId" clId="{98C9001A-DD9B-4D30-91FA-00536A4F0444}" dt="2026-03-15T19:40:10.017" v="52" actId="207"/>
          <ac:spMkLst>
            <pc:docMk/>
            <pc:sldMk cId="2092308161" sldId="256"/>
            <ac:spMk id="7" creationId="{6089C515-ECF5-1FB2-E714-6F0D920FE094}"/>
          </ac:spMkLst>
        </pc:spChg>
        <pc:spChg chg="add mod">
          <ac:chgData name="Hervé LESTIENNE" userId="2e5a470b34f4b910" providerId="LiveId" clId="{98C9001A-DD9B-4D30-91FA-00536A4F0444}" dt="2026-03-15T19:40:19.957" v="53" actId="207"/>
          <ac:spMkLst>
            <pc:docMk/>
            <pc:sldMk cId="2092308161" sldId="256"/>
            <ac:spMk id="8" creationId="{A07D020A-0AFF-7B4F-AB81-B2A432CA3ECF}"/>
          </ac:spMkLst>
        </pc:spChg>
        <pc:spChg chg="add del mod">
          <ac:chgData name="Hervé LESTIENNE" userId="2e5a470b34f4b910" providerId="LiveId" clId="{98C9001A-DD9B-4D30-91FA-00536A4F0444}" dt="2026-03-15T19:39:21.232" v="34" actId="478"/>
          <ac:spMkLst>
            <pc:docMk/>
            <pc:sldMk cId="2092308161" sldId="256"/>
            <ac:spMk id="10" creationId="{98C7640F-8C5F-E02F-83B0-2012D6B4E2D8}"/>
          </ac:spMkLst>
        </pc:spChg>
        <pc:spChg chg="add mod">
          <ac:chgData name="Hervé LESTIENNE" userId="2e5a470b34f4b910" providerId="LiveId" clId="{98C9001A-DD9B-4D30-91FA-00536A4F0444}" dt="2026-03-15T19:39:58.576" v="50" actId="207"/>
          <ac:spMkLst>
            <pc:docMk/>
            <pc:sldMk cId="2092308161" sldId="256"/>
            <ac:spMk id="11" creationId="{6FDDB830-6746-D05C-80F6-69C6F6EF8256}"/>
          </ac:spMkLst>
        </pc:spChg>
        <pc:spChg chg="add mod">
          <ac:chgData name="Hervé LESTIENNE" userId="2e5a470b34f4b910" providerId="LiveId" clId="{98C9001A-DD9B-4D30-91FA-00536A4F0444}" dt="2026-03-15T19:40:55.717" v="63" actId="1076"/>
          <ac:spMkLst>
            <pc:docMk/>
            <pc:sldMk cId="2092308161" sldId="256"/>
            <ac:spMk id="12" creationId="{D894DD61-4EAB-CE85-0111-CB3760383DD2}"/>
          </ac:spMkLst>
        </pc:spChg>
        <pc:spChg chg="add mod ord">
          <ac:chgData name="Hervé LESTIENNE" userId="2e5a470b34f4b910" providerId="LiveId" clId="{98C9001A-DD9B-4D30-91FA-00536A4F0444}" dt="2026-03-15T19:43:33.416" v="210" actId="207"/>
          <ac:spMkLst>
            <pc:docMk/>
            <pc:sldMk cId="2092308161" sldId="256"/>
            <ac:spMk id="13" creationId="{391E5B86-AD9A-B6DA-36DE-970933963154}"/>
          </ac:spMkLst>
        </pc:spChg>
        <pc:picChg chg="add mod">
          <ac:chgData name="Hervé LESTIENNE" userId="2e5a470b34f4b910" providerId="LiveId" clId="{98C9001A-DD9B-4D30-91FA-00536A4F0444}" dt="2026-03-15T19:36:05.906" v="2" actId="1076"/>
          <ac:picMkLst>
            <pc:docMk/>
            <pc:sldMk cId="2092308161" sldId="256"/>
            <ac:picMk id="5" creationId="{025ED322-CF94-994C-16C5-55FE16A2692D}"/>
          </ac:picMkLst>
        </pc:picChg>
      </pc:sldChg>
      <pc:sldChg chg="addSp delSp modSp new mod">
        <pc:chgData name="Hervé LESTIENNE" userId="2e5a470b34f4b910" providerId="LiveId" clId="{98C9001A-DD9B-4D30-91FA-00536A4F0444}" dt="2026-03-16T05:13:55.128" v="1178" actId="1076"/>
        <pc:sldMkLst>
          <pc:docMk/>
          <pc:sldMk cId="403587875" sldId="257"/>
        </pc:sldMkLst>
        <pc:spChg chg="add mod">
          <ac:chgData name="Hervé LESTIENNE" userId="2e5a470b34f4b910" providerId="LiveId" clId="{98C9001A-DD9B-4D30-91FA-00536A4F0444}" dt="2026-03-16T05:13:55.128" v="1178" actId="1076"/>
          <ac:spMkLst>
            <pc:docMk/>
            <pc:sldMk cId="403587875" sldId="257"/>
            <ac:spMk id="2" creationId="{0E382A7B-B6D2-21EE-EE03-72FB92C9A203}"/>
          </ac:spMkLst>
        </pc:spChg>
        <pc:spChg chg="del">
          <ac:chgData name="Hervé LESTIENNE" userId="2e5a470b34f4b910" providerId="LiveId" clId="{98C9001A-DD9B-4D30-91FA-00536A4F0444}" dt="2026-03-15T19:44:47.678" v="220" actId="478"/>
          <ac:spMkLst>
            <pc:docMk/>
            <pc:sldMk cId="403587875" sldId="257"/>
            <ac:spMk id="2" creationId="{CC76747E-F859-5DFA-D3B1-BE8E50E08FF8}"/>
          </ac:spMkLst>
        </pc:spChg>
        <pc:spChg chg="del">
          <ac:chgData name="Hervé LESTIENNE" userId="2e5a470b34f4b910" providerId="LiveId" clId="{98C9001A-DD9B-4D30-91FA-00536A4F0444}" dt="2026-03-15T19:44:45.552" v="219" actId="478"/>
          <ac:spMkLst>
            <pc:docMk/>
            <pc:sldMk cId="403587875" sldId="257"/>
            <ac:spMk id="3" creationId="{9A2CA5C6-ADEF-994B-91CC-1BDA3F3296D2}"/>
          </ac:spMkLst>
        </pc:spChg>
        <pc:spChg chg="add mod">
          <ac:chgData name="Hervé LESTIENNE" userId="2e5a470b34f4b910" providerId="LiveId" clId="{98C9001A-DD9B-4D30-91FA-00536A4F0444}" dt="2026-03-16T05:13:55.128" v="1178" actId="1076"/>
          <ac:spMkLst>
            <pc:docMk/>
            <pc:sldMk cId="403587875" sldId="257"/>
            <ac:spMk id="3" creationId="{F2E8C13E-7273-AFE7-EB60-04821EEF1F2E}"/>
          </ac:spMkLst>
        </pc:spChg>
        <pc:spChg chg="add mod">
          <ac:chgData name="Hervé LESTIENNE" userId="2e5a470b34f4b910" providerId="LiveId" clId="{98C9001A-DD9B-4D30-91FA-00536A4F0444}" dt="2026-03-15T19:46:02.224" v="227" actId="207"/>
          <ac:spMkLst>
            <pc:docMk/>
            <pc:sldMk cId="403587875" sldId="257"/>
            <ac:spMk id="4" creationId="{4C1B8745-77DF-1AEC-0F00-00BA489A9766}"/>
          </ac:spMkLst>
        </pc:spChg>
        <pc:spChg chg="add mod">
          <ac:chgData name="Hervé LESTIENNE" userId="2e5a470b34f4b910" providerId="LiveId" clId="{98C9001A-DD9B-4D30-91FA-00536A4F0444}" dt="2026-03-15T19:46:51.757" v="241" actId="767"/>
          <ac:spMkLst>
            <pc:docMk/>
            <pc:sldMk cId="403587875" sldId="257"/>
            <ac:spMk id="5" creationId="{E152D101-7137-204F-CCC8-84F4370E060D}"/>
          </ac:spMkLst>
        </pc:spChg>
        <pc:spChg chg="add mod">
          <ac:chgData name="Hervé LESTIENNE" userId="2e5a470b34f4b910" providerId="LiveId" clId="{98C9001A-DD9B-4D30-91FA-00536A4F0444}" dt="2026-03-16T05:09:01.691" v="885" actId="255"/>
          <ac:spMkLst>
            <pc:docMk/>
            <pc:sldMk cId="403587875" sldId="257"/>
            <ac:spMk id="6" creationId="{6421FAEE-3F30-B120-F505-1DDD0BC0F322}"/>
          </ac:spMkLst>
        </pc:spChg>
      </pc:sldChg>
      <pc:sldChg chg="addSp delSp modSp add mod">
        <pc:chgData name="Hervé LESTIENNE" userId="2e5a470b34f4b910" providerId="LiveId" clId="{98C9001A-DD9B-4D30-91FA-00536A4F0444}" dt="2026-03-16T05:24:27.565" v="1412" actId="478"/>
        <pc:sldMkLst>
          <pc:docMk/>
          <pc:sldMk cId="4119239317" sldId="258"/>
        </pc:sldMkLst>
        <pc:spChg chg="add mod">
          <ac:chgData name="Hervé LESTIENNE" userId="2e5a470b34f4b910" providerId="LiveId" clId="{98C9001A-DD9B-4D30-91FA-00536A4F0444}" dt="2026-03-16T05:20:53.642" v="1308" actId="403"/>
          <ac:spMkLst>
            <pc:docMk/>
            <pc:sldMk cId="4119239317" sldId="258"/>
            <ac:spMk id="2" creationId="{05338513-2A6C-8E1F-1123-D1D64CC50F8D}"/>
          </ac:spMkLst>
        </pc:spChg>
        <pc:spChg chg="add mod">
          <ac:chgData name="Hervé LESTIENNE" userId="2e5a470b34f4b910" providerId="LiveId" clId="{98C9001A-DD9B-4D30-91FA-00536A4F0444}" dt="2026-03-16T05:14:43.385" v="1202"/>
          <ac:spMkLst>
            <pc:docMk/>
            <pc:sldMk cId="4119239317" sldId="258"/>
            <ac:spMk id="3" creationId="{329DA3E4-FD8E-8E88-536D-1AB56FCE9070}"/>
          </ac:spMkLst>
        </pc:spChg>
        <pc:spChg chg="mod">
          <ac:chgData name="Hervé LESTIENNE" userId="2e5a470b34f4b910" providerId="LiveId" clId="{98C9001A-DD9B-4D30-91FA-00536A4F0444}" dt="2026-03-16T05:23:50.159" v="1404" actId="1076"/>
          <ac:spMkLst>
            <pc:docMk/>
            <pc:sldMk cId="4119239317" sldId="258"/>
            <ac:spMk id="4" creationId="{37CEE4E5-3A5E-BDFC-43CF-2504178AFC97}"/>
          </ac:spMkLst>
        </pc:spChg>
        <pc:spChg chg="add del mod">
          <ac:chgData name="Hervé LESTIENNE" userId="2e5a470b34f4b910" providerId="LiveId" clId="{98C9001A-DD9B-4D30-91FA-00536A4F0444}" dt="2026-03-16T05:24:07.658" v="1406" actId="478"/>
          <ac:spMkLst>
            <pc:docMk/>
            <pc:sldMk cId="4119239317" sldId="258"/>
            <ac:spMk id="7" creationId="{B76B43F3-595D-3B7E-9813-ACFBDF9F5DF6}"/>
          </ac:spMkLst>
        </pc:spChg>
        <pc:spChg chg="add del mod">
          <ac:chgData name="Hervé LESTIENNE" userId="2e5a470b34f4b910" providerId="LiveId" clId="{98C9001A-DD9B-4D30-91FA-00536A4F0444}" dt="2026-03-16T05:24:20.273" v="1409" actId="478"/>
          <ac:spMkLst>
            <pc:docMk/>
            <pc:sldMk cId="4119239317" sldId="258"/>
            <ac:spMk id="8" creationId="{21536724-C410-4C92-B485-6A0503BE9C28}"/>
          </ac:spMkLst>
        </pc:spChg>
        <pc:spChg chg="add del mod">
          <ac:chgData name="Hervé LESTIENNE" userId="2e5a470b34f4b910" providerId="LiveId" clId="{98C9001A-DD9B-4D30-91FA-00536A4F0444}" dt="2026-03-16T05:24:10.793" v="1407" actId="478"/>
          <ac:spMkLst>
            <pc:docMk/>
            <pc:sldMk cId="4119239317" sldId="258"/>
            <ac:spMk id="9" creationId="{6948EAB4-C418-AF0D-27F6-6FB81CF93692}"/>
          </ac:spMkLst>
        </pc:spChg>
        <pc:spChg chg="add del">
          <ac:chgData name="Hervé LESTIENNE" userId="2e5a470b34f4b910" providerId="LiveId" clId="{98C9001A-DD9B-4D30-91FA-00536A4F0444}" dt="2026-03-16T05:18:14.437" v="1270" actId="22"/>
          <ac:spMkLst>
            <pc:docMk/>
            <pc:sldMk cId="4119239317" sldId="258"/>
            <ac:spMk id="11" creationId="{8990118F-CB65-990D-8732-A86FC42911DA}"/>
          </ac:spMkLst>
        </pc:spChg>
        <pc:spChg chg="add del">
          <ac:chgData name="Hervé LESTIENNE" userId="2e5a470b34f4b910" providerId="LiveId" clId="{98C9001A-DD9B-4D30-91FA-00536A4F0444}" dt="2026-03-16T05:18:18.574" v="1272" actId="478"/>
          <ac:spMkLst>
            <pc:docMk/>
            <pc:sldMk cId="4119239317" sldId="258"/>
            <ac:spMk id="13" creationId="{D29152AB-BCAF-76BC-65E8-C15315D56255}"/>
          </ac:spMkLst>
        </pc:spChg>
        <pc:spChg chg="add del mod">
          <ac:chgData name="Hervé LESTIENNE" userId="2e5a470b34f4b910" providerId="LiveId" clId="{98C9001A-DD9B-4D30-91FA-00536A4F0444}" dt="2026-03-16T05:24:23.652" v="1410" actId="478"/>
          <ac:spMkLst>
            <pc:docMk/>
            <pc:sldMk cId="4119239317" sldId="258"/>
            <ac:spMk id="14" creationId="{CB1E8A96-6CBD-2052-A0CD-4808ECC6FE36}"/>
          </ac:spMkLst>
        </pc:spChg>
        <pc:spChg chg="add del mod">
          <ac:chgData name="Hervé LESTIENNE" userId="2e5a470b34f4b910" providerId="LiveId" clId="{98C9001A-DD9B-4D30-91FA-00536A4F0444}" dt="2026-03-16T05:24:13.089" v="1408" actId="478"/>
          <ac:spMkLst>
            <pc:docMk/>
            <pc:sldMk cId="4119239317" sldId="258"/>
            <ac:spMk id="15" creationId="{1A056CF6-1187-1AF5-925E-27ECA943DB97}"/>
          </ac:spMkLst>
        </pc:spChg>
        <pc:spChg chg="add del mod">
          <ac:chgData name="Hervé LESTIENNE" userId="2e5a470b34f4b910" providerId="LiveId" clId="{98C9001A-DD9B-4D30-91FA-00536A4F0444}" dt="2026-03-16T05:24:27.565" v="1412" actId="478"/>
          <ac:spMkLst>
            <pc:docMk/>
            <pc:sldMk cId="4119239317" sldId="258"/>
            <ac:spMk id="16" creationId="{2DB516D3-C699-7076-E9DC-5171C5AB0EAB}"/>
          </ac:spMkLst>
        </pc:spChg>
        <pc:spChg chg="add del mod">
          <ac:chgData name="Hervé LESTIENNE" userId="2e5a470b34f4b910" providerId="LiveId" clId="{98C9001A-DD9B-4D30-91FA-00536A4F0444}" dt="2026-03-16T05:23:12.490" v="1398" actId="478"/>
          <ac:spMkLst>
            <pc:docMk/>
            <pc:sldMk cId="4119239317" sldId="258"/>
            <ac:spMk id="17" creationId="{9366BE8C-3941-F022-FE6C-649B83565C35}"/>
          </ac:spMkLst>
        </pc:spChg>
        <pc:spChg chg="add del mod">
          <ac:chgData name="Hervé LESTIENNE" userId="2e5a470b34f4b910" providerId="LiveId" clId="{98C9001A-DD9B-4D30-91FA-00536A4F0444}" dt="2026-03-16T05:24:25.134" v="1411" actId="478"/>
          <ac:spMkLst>
            <pc:docMk/>
            <pc:sldMk cId="4119239317" sldId="258"/>
            <ac:spMk id="18" creationId="{9A985DF5-AC5E-8AA9-FDF2-A0FA178FAEA5}"/>
          </ac:spMkLst>
        </pc:spChg>
        <pc:picChg chg="add mod modCrop">
          <ac:chgData name="Hervé LESTIENNE" userId="2e5a470b34f4b910" providerId="LiveId" clId="{98C9001A-DD9B-4D30-91FA-00536A4F0444}" dt="2026-03-16T05:15:23.098" v="1206" actId="18131"/>
          <ac:picMkLst>
            <pc:docMk/>
            <pc:sldMk cId="4119239317" sldId="258"/>
            <ac:picMk id="5" creationId="{ED095831-5E29-8437-BB67-3D150001EBED}"/>
          </ac:picMkLst>
        </pc:picChg>
        <pc:picChg chg="add mod modCrop">
          <ac:chgData name="Hervé LESTIENNE" userId="2e5a470b34f4b910" providerId="LiveId" clId="{98C9001A-DD9B-4D30-91FA-00536A4F0444}" dt="2026-03-16T05:15:33.494" v="1207" actId="18131"/>
          <ac:picMkLst>
            <pc:docMk/>
            <pc:sldMk cId="4119239317" sldId="258"/>
            <ac:picMk id="6" creationId="{5A074EF9-0164-9DD4-4248-37E7CCEF5977}"/>
          </ac:picMkLst>
        </pc:picChg>
      </pc:sldChg>
      <pc:sldChg chg="add ord">
        <pc:chgData name="Hervé LESTIENNE" userId="2e5a470b34f4b910" providerId="LiveId" clId="{98C9001A-DD9B-4D30-91FA-00536A4F0444}" dt="2026-03-16T05:24:53.851" v="1415"/>
        <pc:sldMkLst>
          <pc:docMk/>
          <pc:sldMk cId="2505680035" sldId="259"/>
        </pc:sldMkLst>
      </pc:sldChg>
      <pc:sldChg chg="add">
        <pc:chgData name="Hervé LESTIENNE" userId="2e5a470b34f4b910" providerId="LiveId" clId="{98C9001A-DD9B-4D30-91FA-00536A4F0444}" dt="2026-03-15T19:46:10.656" v="230" actId="2890"/>
        <pc:sldMkLst>
          <pc:docMk/>
          <pc:sldMk cId="3841539332" sldId="260"/>
        </pc:sldMkLst>
      </pc:sldChg>
      <pc:sldChg chg="add">
        <pc:chgData name="Hervé LESTIENNE" userId="2e5a470b34f4b910" providerId="LiveId" clId="{98C9001A-DD9B-4D30-91FA-00536A4F0444}" dt="2026-03-15T19:46:11.197" v="231" actId="2890"/>
        <pc:sldMkLst>
          <pc:docMk/>
          <pc:sldMk cId="2224250682" sldId="261"/>
        </pc:sldMkLst>
      </pc:sldChg>
      <pc:sldChg chg="add">
        <pc:chgData name="Hervé LESTIENNE" userId="2e5a470b34f4b910" providerId="LiveId" clId="{98C9001A-DD9B-4D30-91FA-00536A4F0444}" dt="2026-03-15T19:46:11.786" v="232" actId="2890"/>
        <pc:sldMkLst>
          <pc:docMk/>
          <pc:sldMk cId="3983987273" sldId="262"/>
        </pc:sldMkLst>
      </pc:sldChg>
      <pc:sldChg chg="add">
        <pc:chgData name="Hervé LESTIENNE" userId="2e5a470b34f4b910" providerId="LiveId" clId="{98C9001A-DD9B-4D30-91FA-00536A4F0444}" dt="2026-03-15T19:46:12.314" v="233" actId="2890"/>
        <pc:sldMkLst>
          <pc:docMk/>
          <pc:sldMk cId="373107991" sldId="263"/>
        </pc:sldMkLst>
      </pc:sldChg>
      <pc:sldChg chg="add">
        <pc:chgData name="Hervé LESTIENNE" userId="2e5a470b34f4b910" providerId="LiveId" clId="{98C9001A-DD9B-4D30-91FA-00536A4F0444}" dt="2026-03-15T19:46:12.630" v="234" actId="2890"/>
        <pc:sldMkLst>
          <pc:docMk/>
          <pc:sldMk cId="3887375332" sldId="264"/>
        </pc:sldMkLst>
      </pc:sldChg>
      <pc:sldChg chg="add">
        <pc:chgData name="Hervé LESTIENNE" userId="2e5a470b34f4b910" providerId="LiveId" clId="{98C9001A-DD9B-4D30-91FA-00536A4F0444}" dt="2026-03-15T19:46:12.942" v="235" actId="2890"/>
        <pc:sldMkLst>
          <pc:docMk/>
          <pc:sldMk cId="1725482419" sldId="265"/>
        </pc:sldMkLst>
      </pc:sldChg>
      <pc:sldChg chg="add">
        <pc:chgData name="Hervé LESTIENNE" userId="2e5a470b34f4b910" providerId="LiveId" clId="{98C9001A-DD9B-4D30-91FA-00536A4F0444}" dt="2026-03-15T19:46:13.231" v="236" actId="2890"/>
        <pc:sldMkLst>
          <pc:docMk/>
          <pc:sldMk cId="931224842" sldId="266"/>
        </pc:sldMkLst>
      </pc:sldChg>
      <pc:sldChg chg="add">
        <pc:chgData name="Hervé LESTIENNE" userId="2e5a470b34f4b910" providerId="LiveId" clId="{98C9001A-DD9B-4D30-91FA-00536A4F0444}" dt="2026-03-15T19:46:13.526" v="237" actId="2890"/>
        <pc:sldMkLst>
          <pc:docMk/>
          <pc:sldMk cId="57156882" sldId="267"/>
        </pc:sldMkLst>
      </pc:sldChg>
      <pc:sldChg chg="addSp modSp add mod ord">
        <pc:chgData name="Hervé LESTIENNE" userId="2e5a470b34f4b910" providerId="LiveId" clId="{98C9001A-DD9B-4D30-91FA-00536A4F0444}" dt="2026-03-15T19:59:23.866" v="551" actId="18131"/>
        <pc:sldMkLst>
          <pc:docMk/>
          <pc:sldMk cId="173677290" sldId="268"/>
        </pc:sldMkLst>
        <pc:spChg chg="add mod">
          <ac:chgData name="Hervé LESTIENNE" userId="2e5a470b34f4b910" providerId="LiveId" clId="{98C9001A-DD9B-4D30-91FA-00536A4F0444}" dt="2026-03-15T19:49:47.330" v="369" actId="403"/>
          <ac:spMkLst>
            <pc:docMk/>
            <pc:sldMk cId="173677290" sldId="268"/>
            <ac:spMk id="2" creationId="{DEB6D892-3A9F-CF3F-1CB2-8A9647A44606}"/>
          </ac:spMkLst>
        </pc:spChg>
        <pc:spChg chg="add mod">
          <ac:chgData name="Hervé LESTIENNE" userId="2e5a470b34f4b910" providerId="LiveId" clId="{98C9001A-DD9B-4D30-91FA-00536A4F0444}" dt="2026-03-15T19:51:57.246" v="435" actId="6549"/>
          <ac:spMkLst>
            <pc:docMk/>
            <pc:sldMk cId="173677290" sldId="268"/>
            <ac:spMk id="3" creationId="{F2DD8890-B3BF-60AC-C2F4-EBA1D8B3FF18}"/>
          </ac:spMkLst>
        </pc:spChg>
        <pc:spChg chg="add mod">
          <ac:chgData name="Hervé LESTIENNE" userId="2e5a470b34f4b910" providerId="LiveId" clId="{98C9001A-DD9B-4D30-91FA-00536A4F0444}" dt="2026-03-15T19:54:06.863" v="529" actId="14100"/>
          <ac:spMkLst>
            <pc:docMk/>
            <pc:sldMk cId="173677290" sldId="268"/>
            <ac:spMk id="5" creationId="{A3BF2D31-C1AE-1414-083F-B77523ECA344}"/>
          </ac:spMkLst>
        </pc:spChg>
        <pc:spChg chg="add mod">
          <ac:chgData name="Hervé LESTIENNE" userId="2e5a470b34f4b910" providerId="LiveId" clId="{98C9001A-DD9B-4D30-91FA-00536A4F0444}" dt="2026-03-15T19:54:31.160" v="541" actId="14100"/>
          <ac:spMkLst>
            <pc:docMk/>
            <pc:sldMk cId="173677290" sldId="268"/>
            <ac:spMk id="6" creationId="{F0E4BFF3-349E-5755-FCF8-CC984C486C59}"/>
          </ac:spMkLst>
        </pc:spChg>
        <pc:picChg chg="add mod modCrop">
          <ac:chgData name="Hervé LESTIENNE" userId="2e5a470b34f4b910" providerId="LiveId" clId="{98C9001A-DD9B-4D30-91FA-00536A4F0444}" dt="2026-03-15T19:59:11.536" v="548" actId="1076"/>
          <ac:picMkLst>
            <pc:docMk/>
            <pc:sldMk cId="173677290" sldId="268"/>
            <ac:picMk id="8" creationId="{19071BD5-969F-9392-7D02-BB9395290453}"/>
          </ac:picMkLst>
        </pc:picChg>
        <pc:picChg chg="add mod modCrop">
          <ac:chgData name="Hervé LESTIENNE" userId="2e5a470b34f4b910" providerId="LiveId" clId="{98C9001A-DD9B-4D30-91FA-00536A4F0444}" dt="2026-03-15T19:59:23.866" v="551" actId="18131"/>
          <ac:picMkLst>
            <pc:docMk/>
            <pc:sldMk cId="173677290" sldId="268"/>
            <ac:picMk id="9" creationId="{804A176D-3C6D-2C47-3DDC-E091B2DB3E28}"/>
          </ac:picMkLst>
        </pc:picChg>
      </pc:sldChg>
      <pc:sldChg chg="add del">
        <pc:chgData name="Hervé LESTIENNE" userId="2e5a470b34f4b910" providerId="LiveId" clId="{98C9001A-DD9B-4D30-91FA-00536A4F0444}" dt="2026-03-15T19:46:52.291" v="242" actId="2890"/>
        <pc:sldMkLst>
          <pc:docMk/>
          <pc:sldMk cId="490135672" sldId="269"/>
        </pc:sldMkLst>
      </pc:sldChg>
      <pc:sldChg chg="addSp delSp modSp add mod ord">
        <pc:chgData name="Hervé LESTIENNE" userId="2e5a470b34f4b910" providerId="LiveId" clId="{98C9001A-DD9B-4D30-91FA-00536A4F0444}" dt="2026-03-16T05:36:06.048" v="1569" actId="1076"/>
        <pc:sldMkLst>
          <pc:docMk/>
          <pc:sldMk cId="2095948058" sldId="269"/>
        </pc:sldMkLst>
        <pc:spChg chg="mod">
          <ac:chgData name="Hervé LESTIENNE" userId="2e5a470b34f4b910" providerId="LiveId" clId="{98C9001A-DD9B-4D30-91FA-00536A4F0444}" dt="2026-03-15T19:49:59.398" v="374" actId="404"/>
          <ac:spMkLst>
            <pc:docMk/>
            <pc:sldMk cId="2095948058" sldId="269"/>
            <ac:spMk id="2" creationId="{998290CC-6BFE-1301-DEAB-B2F200B452F9}"/>
          </ac:spMkLst>
        </pc:spChg>
        <pc:spChg chg="add mod">
          <ac:chgData name="Hervé LESTIENNE" userId="2e5a470b34f4b910" providerId="LiveId" clId="{98C9001A-DD9B-4D30-91FA-00536A4F0444}" dt="2026-03-16T05:33:57.222" v="1529" actId="113"/>
          <ac:spMkLst>
            <pc:docMk/>
            <pc:sldMk cId="2095948058" sldId="269"/>
            <ac:spMk id="3" creationId="{80C63867-814D-3AE8-FD15-70573201922B}"/>
          </ac:spMkLst>
        </pc:spChg>
        <pc:spChg chg="add mod">
          <ac:chgData name="Hervé LESTIENNE" userId="2e5a470b34f4b910" providerId="LiveId" clId="{98C9001A-DD9B-4D30-91FA-00536A4F0444}" dt="2026-03-16T05:34:45.620" v="1551" actId="20577"/>
          <ac:spMkLst>
            <pc:docMk/>
            <pc:sldMk cId="2095948058" sldId="269"/>
            <ac:spMk id="5" creationId="{9373284E-0A56-BC23-3688-182EE3FB9062}"/>
          </ac:spMkLst>
        </pc:spChg>
        <pc:spChg chg="add del">
          <ac:chgData name="Hervé LESTIENNE" userId="2e5a470b34f4b910" providerId="LiveId" clId="{98C9001A-DD9B-4D30-91FA-00536A4F0444}" dt="2026-03-16T05:34:18.164" v="1534" actId="22"/>
          <ac:spMkLst>
            <pc:docMk/>
            <pc:sldMk cId="2095948058" sldId="269"/>
            <ac:spMk id="7" creationId="{B744964E-7B38-0A6B-2F8B-35793F246A16}"/>
          </ac:spMkLst>
        </pc:spChg>
        <pc:spChg chg="add mod">
          <ac:chgData name="Hervé LESTIENNE" userId="2e5a470b34f4b910" providerId="LiveId" clId="{98C9001A-DD9B-4D30-91FA-00536A4F0444}" dt="2026-03-16T05:34:57.154" v="1552" actId="1076"/>
          <ac:spMkLst>
            <pc:docMk/>
            <pc:sldMk cId="2095948058" sldId="269"/>
            <ac:spMk id="8" creationId="{21B2981C-8D45-2400-DC08-9403E7A70878}"/>
          </ac:spMkLst>
        </pc:spChg>
        <pc:spChg chg="add mod">
          <ac:chgData name="Hervé LESTIENNE" userId="2e5a470b34f4b910" providerId="LiveId" clId="{98C9001A-DD9B-4D30-91FA-00536A4F0444}" dt="2026-03-16T05:36:06.048" v="1569" actId="1076"/>
          <ac:spMkLst>
            <pc:docMk/>
            <pc:sldMk cId="2095948058" sldId="269"/>
            <ac:spMk id="9" creationId="{751CE4E0-1EAD-2625-C331-004093F4047A}"/>
          </ac:spMkLst>
        </pc:spChg>
      </pc:sldChg>
      <pc:sldChg chg="modSp add mod ord">
        <pc:chgData name="Hervé LESTIENNE" userId="2e5a470b34f4b910" providerId="LiveId" clId="{98C9001A-DD9B-4D30-91FA-00536A4F0444}" dt="2026-03-15T19:50:45.554" v="379" actId="403"/>
        <pc:sldMkLst>
          <pc:docMk/>
          <pc:sldMk cId="2358885241" sldId="270"/>
        </pc:sldMkLst>
        <pc:spChg chg="mod">
          <ac:chgData name="Hervé LESTIENNE" userId="2e5a470b34f4b910" providerId="LiveId" clId="{98C9001A-DD9B-4D30-91FA-00536A4F0444}" dt="2026-03-15T19:50:45.554" v="379" actId="403"/>
          <ac:spMkLst>
            <pc:docMk/>
            <pc:sldMk cId="2358885241" sldId="270"/>
            <ac:spMk id="2" creationId="{B509C767-579F-13B3-B273-0A1AA1D62B53}"/>
          </ac:spMkLst>
        </pc:spChg>
      </pc:sldChg>
      <pc:sldChg chg="addSp delSp modSp add mod">
        <pc:chgData name="Hervé LESTIENNE" userId="2e5a470b34f4b910" providerId="LiveId" clId="{98C9001A-DD9B-4D30-91FA-00536A4F0444}" dt="2026-03-16T05:31:02.399" v="1487" actId="207"/>
        <pc:sldMkLst>
          <pc:docMk/>
          <pc:sldMk cId="3932191943" sldId="271"/>
        </pc:sldMkLst>
        <pc:spChg chg="del">
          <ac:chgData name="Hervé LESTIENNE" userId="2e5a470b34f4b910" providerId="LiveId" clId="{98C9001A-DD9B-4D30-91FA-00536A4F0444}" dt="2026-03-15T19:59:41.895" v="553" actId="478"/>
          <ac:spMkLst>
            <pc:docMk/>
            <pc:sldMk cId="3932191943" sldId="271"/>
            <ac:spMk id="2" creationId="{7409D510-2D37-22F6-CAD0-54DF31A3BDD2}"/>
          </ac:spMkLst>
        </pc:spChg>
        <pc:spChg chg="add mod">
          <ac:chgData name="Hervé LESTIENNE" userId="2e5a470b34f4b910" providerId="LiveId" clId="{98C9001A-DD9B-4D30-91FA-00536A4F0444}" dt="2026-03-16T05:28:36.323" v="1455" actId="1076"/>
          <ac:spMkLst>
            <pc:docMk/>
            <pc:sldMk cId="3932191943" sldId="271"/>
            <ac:spMk id="2" creationId="{D7D4BBE7-899F-E4AD-D9DE-275703823427}"/>
          </ac:spMkLst>
        </pc:spChg>
        <pc:spChg chg="mod">
          <ac:chgData name="Hervé LESTIENNE" userId="2e5a470b34f4b910" providerId="LiveId" clId="{98C9001A-DD9B-4D30-91FA-00536A4F0444}" dt="2026-03-16T05:31:02.399" v="1487" actId="207"/>
          <ac:spMkLst>
            <pc:docMk/>
            <pc:sldMk cId="3932191943" sldId="271"/>
            <ac:spMk id="3" creationId="{E588A240-6471-CA9D-F0C8-D63D2604DF68}"/>
          </ac:spMkLst>
        </pc:spChg>
        <pc:spChg chg="del">
          <ac:chgData name="Hervé LESTIENNE" userId="2e5a470b34f4b910" providerId="LiveId" clId="{98C9001A-DD9B-4D30-91FA-00536A4F0444}" dt="2026-03-15T20:01:12.479" v="696" actId="478"/>
          <ac:spMkLst>
            <pc:docMk/>
            <pc:sldMk cId="3932191943" sldId="271"/>
            <ac:spMk id="5" creationId="{1C081EFB-CEBA-F8B2-F75E-5C6E033041BC}"/>
          </ac:spMkLst>
        </pc:spChg>
        <pc:spChg chg="add mod">
          <ac:chgData name="Hervé LESTIENNE" userId="2e5a470b34f4b910" providerId="LiveId" clId="{98C9001A-DD9B-4D30-91FA-00536A4F0444}" dt="2026-03-16T05:29:07.519" v="1467" actId="20577"/>
          <ac:spMkLst>
            <pc:docMk/>
            <pc:sldMk cId="3932191943" sldId="271"/>
            <ac:spMk id="5" creationId="{EF3F83C8-ACF2-6CE9-9701-59C8AB47DB06}"/>
          </ac:spMkLst>
        </pc:spChg>
        <pc:spChg chg="add mod">
          <ac:chgData name="Hervé LESTIENNE" userId="2e5a470b34f4b910" providerId="LiveId" clId="{98C9001A-DD9B-4D30-91FA-00536A4F0444}" dt="2026-03-16T05:30:49.926" v="1485" actId="1076"/>
          <ac:spMkLst>
            <pc:docMk/>
            <pc:sldMk cId="3932191943" sldId="271"/>
            <ac:spMk id="6" creationId="{5E73A33B-B090-E267-6BFA-E91E5E44B4AA}"/>
          </ac:spMkLst>
        </pc:spChg>
        <pc:spChg chg="del">
          <ac:chgData name="Hervé LESTIENNE" userId="2e5a470b34f4b910" providerId="LiveId" clId="{98C9001A-DD9B-4D30-91FA-00536A4F0444}" dt="2026-03-15T20:01:14.818" v="697" actId="478"/>
          <ac:spMkLst>
            <pc:docMk/>
            <pc:sldMk cId="3932191943" sldId="271"/>
            <ac:spMk id="6" creationId="{A409653A-3761-C6CD-E01D-832E9C8717AF}"/>
          </ac:spMkLst>
        </pc:spChg>
        <pc:spChg chg="add mod">
          <ac:chgData name="Hervé LESTIENNE" userId="2e5a470b34f4b910" providerId="LiveId" clId="{98C9001A-DD9B-4D30-91FA-00536A4F0444}" dt="2026-03-16T05:30:43.965" v="1484" actId="1076"/>
          <ac:spMkLst>
            <pc:docMk/>
            <pc:sldMk cId="3932191943" sldId="271"/>
            <ac:spMk id="7" creationId="{D111D80A-D1ED-DCFA-2E53-3DFEF4B3E74E}"/>
          </ac:spMkLst>
        </pc:spChg>
      </pc:sldChg>
      <pc:sldChg chg="delSp modSp add mod">
        <pc:chgData name="Hervé LESTIENNE" userId="2e5a470b34f4b910" providerId="LiveId" clId="{98C9001A-DD9B-4D30-91FA-00536A4F0444}" dt="2026-03-15T20:03:29.719" v="768" actId="18131"/>
        <pc:sldMkLst>
          <pc:docMk/>
          <pc:sldMk cId="846415348" sldId="272"/>
        </pc:sldMkLst>
        <pc:spChg chg="del mod">
          <ac:chgData name="Hervé LESTIENNE" userId="2e5a470b34f4b910" providerId="LiveId" clId="{98C9001A-DD9B-4D30-91FA-00536A4F0444}" dt="2026-03-15T20:02:45.952" v="755"/>
          <ac:spMkLst>
            <pc:docMk/>
            <pc:sldMk cId="846415348" sldId="272"/>
            <ac:spMk id="2" creationId="{8368F50B-10F4-EF09-DD13-5BA7EBB74EBE}"/>
          </ac:spMkLst>
        </pc:spChg>
        <pc:spChg chg="mod">
          <ac:chgData name="Hervé LESTIENNE" userId="2e5a470b34f4b910" providerId="LiveId" clId="{98C9001A-DD9B-4D30-91FA-00536A4F0444}" dt="2026-03-15T20:03:13.222" v="764" actId="20577"/>
          <ac:spMkLst>
            <pc:docMk/>
            <pc:sldMk cId="846415348" sldId="272"/>
            <ac:spMk id="3" creationId="{861A25F4-EAE3-6730-3585-93EE0FCE5B34}"/>
          </ac:spMkLst>
        </pc:spChg>
        <pc:spChg chg="mod">
          <ac:chgData name="Hervé LESTIENNE" userId="2e5a470b34f4b910" providerId="LiveId" clId="{98C9001A-DD9B-4D30-91FA-00536A4F0444}" dt="2026-03-15T20:03:01.324" v="761" actId="20577"/>
          <ac:spMkLst>
            <pc:docMk/>
            <pc:sldMk cId="846415348" sldId="272"/>
            <ac:spMk id="5" creationId="{239C9600-9817-8C9D-9A91-C5B836FC82AC}"/>
          </ac:spMkLst>
        </pc:spChg>
        <pc:spChg chg="mod">
          <ac:chgData name="Hervé LESTIENNE" userId="2e5a470b34f4b910" providerId="LiveId" clId="{98C9001A-DD9B-4D30-91FA-00536A4F0444}" dt="2026-03-15T20:03:20.808" v="767" actId="20577"/>
          <ac:spMkLst>
            <pc:docMk/>
            <pc:sldMk cId="846415348" sldId="272"/>
            <ac:spMk id="6" creationId="{826AA47B-7993-30E8-9120-9B58F85AC9C8}"/>
          </ac:spMkLst>
        </pc:spChg>
        <pc:picChg chg="mod modCrop">
          <ac:chgData name="Hervé LESTIENNE" userId="2e5a470b34f4b910" providerId="LiveId" clId="{98C9001A-DD9B-4D30-91FA-00536A4F0444}" dt="2026-03-15T20:03:09.976" v="763" actId="18131"/>
          <ac:picMkLst>
            <pc:docMk/>
            <pc:sldMk cId="846415348" sldId="272"/>
            <ac:picMk id="8" creationId="{9EF4C4E8-0996-D432-DED9-1073E7B19711}"/>
          </ac:picMkLst>
        </pc:picChg>
        <pc:picChg chg="mod modCrop">
          <ac:chgData name="Hervé LESTIENNE" userId="2e5a470b34f4b910" providerId="LiveId" clId="{98C9001A-DD9B-4D30-91FA-00536A4F0444}" dt="2026-03-15T20:03:29.719" v="768" actId="18131"/>
          <ac:picMkLst>
            <pc:docMk/>
            <pc:sldMk cId="846415348" sldId="272"/>
            <ac:picMk id="9" creationId="{7DE5397A-35B2-44F3-1614-AFB2BE643823}"/>
          </ac:picMkLst>
        </pc:picChg>
      </pc:sldChg>
      <pc:sldChg chg="addSp delSp modSp add mod replId">
        <pc:chgData name="Hervé LESTIENNE" userId="2e5a470b34f4b910" providerId="LiveId" clId="{98C9001A-DD9B-4D30-91FA-00536A4F0444}" dt="2026-03-16T05:30:19.655" v="1478" actId="21"/>
        <pc:sldMkLst>
          <pc:docMk/>
          <pc:sldMk cId="3971112540" sldId="273"/>
        </pc:sldMkLst>
        <pc:spChg chg="mod">
          <ac:chgData name="Hervé LESTIENNE" userId="2e5a470b34f4b910" providerId="LiveId" clId="{98C9001A-DD9B-4D30-91FA-00536A4F0444}" dt="2026-03-15T20:04:11.735" v="788" actId="20577"/>
          <ac:spMkLst>
            <pc:docMk/>
            <pc:sldMk cId="3971112540" sldId="273"/>
            <ac:spMk id="3" creationId="{A8A56834-24C7-0552-F273-503DD8F617A6}"/>
          </ac:spMkLst>
        </pc:spChg>
        <pc:spChg chg="add del mod">
          <ac:chgData name="Hervé LESTIENNE" userId="2e5a470b34f4b910" providerId="LiveId" clId="{98C9001A-DD9B-4D30-91FA-00536A4F0444}" dt="2026-03-16T05:30:19.655" v="1478" actId="21"/>
          <ac:spMkLst>
            <pc:docMk/>
            <pc:sldMk cId="3971112540" sldId="273"/>
            <ac:spMk id="6" creationId="{5E73A33B-B090-E267-6BFA-E91E5E44B4AA}"/>
          </ac:spMkLst>
        </pc:spChg>
        <pc:spChg chg="add del mod">
          <ac:chgData name="Hervé LESTIENNE" userId="2e5a470b34f4b910" providerId="LiveId" clId="{98C9001A-DD9B-4D30-91FA-00536A4F0444}" dt="2026-03-16T05:30:19.655" v="1478" actId="21"/>
          <ac:spMkLst>
            <pc:docMk/>
            <pc:sldMk cId="3971112540" sldId="273"/>
            <ac:spMk id="7" creationId="{D111D80A-D1ED-DCFA-2E53-3DFEF4B3E74E}"/>
          </ac:spMkLst>
        </pc:spChg>
        <pc:picChg chg="add mod">
          <ac:chgData name="Hervé LESTIENNE" userId="2e5a470b34f4b910" providerId="LiveId" clId="{98C9001A-DD9B-4D30-91FA-00536A4F0444}" dt="2026-03-15T20:03:41.222" v="771"/>
          <ac:picMkLst>
            <pc:docMk/>
            <pc:sldMk cId="3971112540" sldId="273"/>
            <ac:picMk id="2" creationId="{F28299AE-8164-8906-50DE-3F6E80902B53}"/>
          </ac:picMkLst>
        </pc:picChg>
        <pc:picChg chg="add mod">
          <ac:chgData name="Hervé LESTIENNE" userId="2e5a470b34f4b910" providerId="LiveId" clId="{98C9001A-DD9B-4D30-91FA-00536A4F0444}" dt="2026-03-15T20:03:41.222" v="771"/>
          <ac:picMkLst>
            <pc:docMk/>
            <pc:sldMk cId="3971112540" sldId="273"/>
            <ac:picMk id="5" creationId="{B959D450-4554-75FD-41BD-41C87FA85E48}"/>
          </ac:picMkLst>
        </pc:picChg>
        <pc:picChg chg="del">
          <ac:chgData name="Hervé LESTIENNE" userId="2e5a470b34f4b910" providerId="LiveId" clId="{98C9001A-DD9B-4D30-91FA-00536A4F0444}" dt="2026-03-15T20:03:38.854" v="769" actId="478"/>
          <ac:picMkLst>
            <pc:docMk/>
            <pc:sldMk cId="3971112540" sldId="273"/>
            <ac:picMk id="8" creationId="{4B1ABC63-F283-5B00-DB50-C39123996B64}"/>
          </ac:picMkLst>
        </pc:picChg>
        <pc:picChg chg="del">
          <ac:chgData name="Hervé LESTIENNE" userId="2e5a470b34f4b910" providerId="LiveId" clId="{98C9001A-DD9B-4D30-91FA-00536A4F0444}" dt="2026-03-15T20:03:40.848" v="770" actId="478"/>
          <ac:picMkLst>
            <pc:docMk/>
            <pc:sldMk cId="3971112540" sldId="273"/>
            <ac:picMk id="9" creationId="{BBEE67D1-C916-C1F5-6B85-8279C0BD21C8}"/>
          </ac:picMkLst>
        </pc:picChg>
      </pc:sldChg>
      <pc:sldChg chg="add">
        <pc:chgData name="Hervé LESTIENNE" userId="2e5a470b34f4b910" providerId="LiveId" clId="{98C9001A-DD9B-4D30-91FA-00536A4F0444}" dt="2026-03-16T05:23:56.981" v="1405" actId="2890"/>
        <pc:sldMkLst>
          <pc:docMk/>
          <pc:sldMk cId="250760888" sldId="274"/>
        </pc:sldMkLst>
      </pc:sldChg>
      <pc:sldChg chg="modSp add mod">
        <pc:chgData name="Hervé LESTIENNE" userId="2e5a470b34f4b910" providerId="LiveId" clId="{98C9001A-DD9B-4D30-91FA-00536A4F0444}" dt="2026-03-16T05:26:32.694" v="1427" actId="18131"/>
        <pc:sldMkLst>
          <pc:docMk/>
          <pc:sldMk cId="836930627" sldId="275"/>
        </pc:sldMkLst>
        <pc:spChg chg="mod">
          <ac:chgData name="Hervé LESTIENNE" userId="2e5a470b34f4b910" providerId="LiveId" clId="{98C9001A-DD9B-4D30-91FA-00536A4F0444}" dt="2026-03-16T05:26:24.456" v="1426" actId="20577"/>
          <ac:spMkLst>
            <pc:docMk/>
            <pc:sldMk cId="836930627" sldId="275"/>
            <ac:spMk id="2" creationId="{911AAC02-792B-D4A9-5518-B4C911D6009C}"/>
          </ac:spMkLst>
        </pc:spChg>
        <pc:picChg chg="mod modCrop">
          <ac:chgData name="Hervé LESTIENNE" userId="2e5a470b34f4b910" providerId="LiveId" clId="{98C9001A-DD9B-4D30-91FA-00536A4F0444}" dt="2026-03-16T05:26:14.348" v="1424" actId="18131"/>
          <ac:picMkLst>
            <pc:docMk/>
            <pc:sldMk cId="836930627" sldId="275"/>
            <ac:picMk id="5" creationId="{DE34B8BB-C1FF-FA58-0E43-E42753AC0E08}"/>
          </ac:picMkLst>
        </pc:picChg>
        <pc:picChg chg="mod modCrop">
          <ac:chgData name="Hervé LESTIENNE" userId="2e5a470b34f4b910" providerId="LiveId" clId="{98C9001A-DD9B-4D30-91FA-00536A4F0444}" dt="2026-03-16T05:26:32.694" v="1427" actId="18131"/>
          <ac:picMkLst>
            <pc:docMk/>
            <pc:sldMk cId="836930627" sldId="275"/>
            <ac:picMk id="6" creationId="{AC4F5AAE-A6FE-0E7A-C6BB-386075B1D45C}"/>
          </ac:picMkLst>
        </pc:picChg>
      </pc:sldChg>
      <pc:sldChg chg="modSp add mod replId">
        <pc:chgData name="Hervé LESTIENNE" userId="2e5a470b34f4b910" providerId="LiveId" clId="{98C9001A-DD9B-4D30-91FA-00536A4F0444}" dt="2026-03-16T05:27:27.533" v="1453" actId="20577"/>
        <pc:sldMkLst>
          <pc:docMk/>
          <pc:sldMk cId="610189311" sldId="276"/>
        </pc:sldMkLst>
        <pc:spChg chg="mod">
          <ac:chgData name="Hervé LESTIENNE" userId="2e5a470b34f4b910" providerId="LiveId" clId="{98C9001A-DD9B-4D30-91FA-00536A4F0444}" dt="2026-03-16T05:25:24.707" v="1417" actId="20577"/>
          <ac:spMkLst>
            <pc:docMk/>
            <pc:sldMk cId="610189311" sldId="276"/>
            <ac:spMk id="2" creationId="{A7C08EAF-200B-C7AD-E68E-D953F541F7D6}"/>
          </ac:spMkLst>
        </pc:spChg>
        <pc:spChg chg="mod">
          <ac:chgData name="Hervé LESTIENNE" userId="2e5a470b34f4b910" providerId="LiveId" clId="{98C9001A-DD9B-4D30-91FA-00536A4F0444}" dt="2026-03-16T05:26:02.100" v="1423" actId="20577"/>
          <ac:spMkLst>
            <pc:docMk/>
            <pc:sldMk cId="610189311" sldId="276"/>
            <ac:spMk id="7" creationId="{26A54C34-CA5C-4DBA-7B6B-4D643563B8BF}"/>
          </ac:spMkLst>
        </pc:spChg>
        <pc:spChg chg="mod">
          <ac:chgData name="Hervé LESTIENNE" userId="2e5a470b34f4b910" providerId="LiveId" clId="{98C9001A-DD9B-4D30-91FA-00536A4F0444}" dt="2026-03-16T05:26:44.548" v="1435" actId="20577"/>
          <ac:spMkLst>
            <pc:docMk/>
            <pc:sldMk cId="610189311" sldId="276"/>
            <ac:spMk id="8" creationId="{01F99F48-D3D7-3CE5-870C-6C04AA5783CF}"/>
          </ac:spMkLst>
        </pc:spChg>
        <pc:spChg chg="mod">
          <ac:chgData name="Hervé LESTIENNE" userId="2e5a470b34f4b910" providerId="LiveId" clId="{98C9001A-DD9B-4D30-91FA-00536A4F0444}" dt="2026-03-16T05:27:02.991" v="1442" actId="6549"/>
          <ac:spMkLst>
            <pc:docMk/>
            <pc:sldMk cId="610189311" sldId="276"/>
            <ac:spMk id="9" creationId="{026B0F03-D8AA-049B-D90C-904874A46FAE}"/>
          </ac:spMkLst>
        </pc:spChg>
        <pc:spChg chg="mod">
          <ac:chgData name="Hervé LESTIENNE" userId="2e5a470b34f4b910" providerId="LiveId" clId="{98C9001A-DD9B-4D30-91FA-00536A4F0444}" dt="2026-03-16T05:27:27.533" v="1453" actId="20577"/>
          <ac:spMkLst>
            <pc:docMk/>
            <pc:sldMk cId="610189311" sldId="276"/>
            <ac:spMk id="14" creationId="{7EB12823-AF8D-78E4-9E53-B4D0BAE9506A}"/>
          </ac:spMkLst>
        </pc:spChg>
        <pc:spChg chg="mod">
          <ac:chgData name="Hervé LESTIENNE" userId="2e5a470b34f4b910" providerId="LiveId" clId="{98C9001A-DD9B-4D30-91FA-00536A4F0444}" dt="2026-03-16T05:26:50.915" v="1437" actId="20577"/>
          <ac:spMkLst>
            <pc:docMk/>
            <pc:sldMk cId="610189311" sldId="276"/>
            <ac:spMk id="15" creationId="{238B8AE4-B642-BA8A-2AB4-6319B757070D}"/>
          </ac:spMkLst>
        </pc:spChg>
        <pc:spChg chg="mod">
          <ac:chgData name="Hervé LESTIENNE" userId="2e5a470b34f4b910" providerId="LiveId" clId="{98C9001A-DD9B-4D30-91FA-00536A4F0444}" dt="2026-03-16T05:27:14.290" v="1447" actId="20577"/>
          <ac:spMkLst>
            <pc:docMk/>
            <pc:sldMk cId="610189311" sldId="276"/>
            <ac:spMk id="16" creationId="{865E3F15-2540-36B2-02C6-B033A446F069}"/>
          </ac:spMkLst>
        </pc:spChg>
        <pc:picChg chg="mod modCrop">
          <ac:chgData name="Hervé LESTIENNE" userId="2e5a470b34f4b910" providerId="LiveId" clId="{98C9001A-DD9B-4D30-91FA-00536A4F0444}" dt="2026-03-16T05:25:40.016" v="1418" actId="18131"/>
          <ac:picMkLst>
            <pc:docMk/>
            <pc:sldMk cId="610189311" sldId="276"/>
            <ac:picMk id="5" creationId="{031716FA-57D9-1AA6-9449-D3DB2678F8A6}"/>
          </ac:picMkLst>
        </pc:picChg>
        <pc:picChg chg="mod modCrop">
          <ac:chgData name="Hervé LESTIENNE" userId="2e5a470b34f4b910" providerId="LiveId" clId="{98C9001A-DD9B-4D30-91FA-00536A4F0444}" dt="2026-03-16T05:25:53.929" v="1419" actId="18131"/>
          <ac:picMkLst>
            <pc:docMk/>
            <pc:sldMk cId="610189311" sldId="276"/>
            <ac:picMk id="6" creationId="{FECCD73B-1B1F-5D92-5182-C2A605D80B00}"/>
          </ac:picMkLst>
        </pc:picChg>
      </pc:sldChg>
      <pc:sldChg chg="delSp modSp add mod">
        <pc:chgData name="Hervé LESTIENNE" userId="2e5a470b34f4b910" providerId="LiveId" clId="{98C9001A-DD9B-4D30-91FA-00536A4F0444}" dt="2026-03-16T05:39:24.984" v="1599" actId="113"/>
        <pc:sldMkLst>
          <pc:docMk/>
          <pc:sldMk cId="140867453" sldId="277"/>
        </pc:sldMkLst>
        <pc:spChg chg="mod">
          <ac:chgData name="Hervé LESTIENNE" userId="2e5a470b34f4b910" providerId="LiveId" clId="{98C9001A-DD9B-4D30-91FA-00536A4F0444}" dt="2026-03-16T05:39:24.984" v="1599" actId="113"/>
          <ac:spMkLst>
            <pc:docMk/>
            <pc:sldMk cId="140867453" sldId="277"/>
            <ac:spMk id="6" creationId="{CA71608F-9F49-39F3-3CAD-A8C43CCDD998}"/>
          </ac:spMkLst>
        </pc:spChg>
        <pc:spChg chg="del">
          <ac:chgData name="Hervé LESTIENNE" userId="2e5a470b34f4b910" providerId="LiveId" clId="{98C9001A-DD9B-4D30-91FA-00536A4F0444}" dt="2026-03-16T05:37:15.238" v="1572" actId="478"/>
          <ac:spMkLst>
            <pc:docMk/>
            <pc:sldMk cId="140867453" sldId="277"/>
            <ac:spMk id="7" creationId="{A4F1198C-5CF7-2E81-6269-6169F880F991}"/>
          </ac:spMkLst>
        </pc:spChg>
        <pc:spChg chg="del">
          <ac:chgData name="Hervé LESTIENNE" userId="2e5a470b34f4b910" providerId="LiveId" clId="{98C9001A-DD9B-4D30-91FA-00536A4F0444}" dt="2026-03-16T05:37:16.170" v="1573" actId="478"/>
          <ac:spMkLst>
            <pc:docMk/>
            <pc:sldMk cId="140867453" sldId="277"/>
            <ac:spMk id="8" creationId="{3EFA079C-AD64-8DAB-A381-D2D115BBC303}"/>
          </ac:spMkLst>
        </pc:spChg>
        <pc:spChg chg="del">
          <ac:chgData name="Hervé LESTIENNE" userId="2e5a470b34f4b910" providerId="LiveId" clId="{98C9001A-DD9B-4D30-91FA-00536A4F0444}" dt="2026-03-16T05:37:13.575" v="1571" actId="478"/>
          <ac:spMkLst>
            <pc:docMk/>
            <pc:sldMk cId="140867453" sldId="277"/>
            <ac:spMk id="11" creationId="{8F243B23-78F5-0687-E374-FC6B26EC51FD}"/>
          </ac:spMkLst>
        </pc:spChg>
        <pc:spChg chg="del">
          <ac:chgData name="Hervé LESTIENNE" userId="2e5a470b34f4b910" providerId="LiveId" clId="{98C9001A-DD9B-4D30-91FA-00536A4F0444}" dt="2026-03-16T05:37:18.749" v="1574" actId="478"/>
          <ac:spMkLst>
            <pc:docMk/>
            <pc:sldMk cId="140867453" sldId="277"/>
            <ac:spMk id="12" creationId="{174FC959-B5AE-57B5-0FAC-60D9A2C25379}"/>
          </ac:spMkLst>
        </pc:spChg>
      </pc:sldChg>
      <pc:sldChg chg="delSp modSp add mod ord">
        <pc:chgData name="Hervé LESTIENNE" userId="2e5a470b34f4b910" providerId="LiveId" clId="{98C9001A-DD9B-4D30-91FA-00536A4F0444}" dt="2026-03-16T05:39:15.969" v="1598" actId="113"/>
        <pc:sldMkLst>
          <pc:docMk/>
          <pc:sldMk cId="3509186595" sldId="278"/>
        </pc:sldMkLst>
        <pc:spChg chg="del">
          <ac:chgData name="Hervé LESTIENNE" userId="2e5a470b34f4b910" providerId="LiveId" clId="{98C9001A-DD9B-4D30-91FA-00536A4F0444}" dt="2026-03-16T05:37:36.531" v="1584" actId="478"/>
          <ac:spMkLst>
            <pc:docMk/>
            <pc:sldMk cId="3509186595" sldId="278"/>
            <ac:spMk id="6" creationId="{77458DBC-BFE9-0E7D-50F6-981D22B64D8F}"/>
          </ac:spMkLst>
        </pc:spChg>
        <pc:spChg chg="del">
          <ac:chgData name="Hervé LESTIENNE" userId="2e5a470b34f4b910" providerId="LiveId" clId="{98C9001A-DD9B-4D30-91FA-00536A4F0444}" dt="2026-03-16T05:37:39.146" v="1585" actId="478"/>
          <ac:spMkLst>
            <pc:docMk/>
            <pc:sldMk cId="3509186595" sldId="278"/>
            <ac:spMk id="8" creationId="{01F0163C-E949-45B6-5B38-8E044D2FEE70}"/>
          </ac:spMkLst>
        </pc:spChg>
        <pc:spChg chg="mod">
          <ac:chgData name="Hervé LESTIENNE" userId="2e5a470b34f4b910" providerId="LiveId" clId="{98C9001A-DD9B-4D30-91FA-00536A4F0444}" dt="2026-03-16T05:39:15.969" v="1598" actId="113"/>
          <ac:spMkLst>
            <pc:docMk/>
            <pc:sldMk cId="3509186595" sldId="278"/>
            <ac:spMk id="11" creationId="{D13F0636-E87D-1770-E82C-0BC821A21E84}"/>
          </ac:spMkLst>
        </pc:spChg>
        <pc:spChg chg="del">
          <ac:chgData name="Hervé LESTIENNE" userId="2e5a470b34f4b910" providerId="LiveId" clId="{98C9001A-DD9B-4D30-91FA-00536A4F0444}" dt="2026-03-16T05:37:41.742" v="1586" actId="478"/>
          <ac:spMkLst>
            <pc:docMk/>
            <pc:sldMk cId="3509186595" sldId="278"/>
            <ac:spMk id="12" creationId="{CCB3747F-B2DA-648A-7077-42048C6A2F76}"/>
          </ac:spMkLst>
        </pc:spChg>
      </pc:sldChg>
      <pc:sldChg chg="delSp modSp add mod ord">
        <pc:chgData name="Hervé LESTIENNE" userId="2e5a470b34f4b910" providerId="LiveId" clId="{98C9001A-DD9B-4D30-91FA-00536A4F0444}" dt="2026-03-16T05:39:08.517" v="1597" actId="113"/>
        <pc:sldMkLst>
          <pc:docMk/>
          <pc:sldMk cId="3341112403" sldId="279"/>
        </pc:sldMkLst>
        <pc:spChg chg="del">
          <ac:chgData name="Hervé LESTIENNE" userId="2e5a470b34f4b910" providerId="LiveId" clId="{98C9001A-DD9B-4D30-91FA-00536A4F0444}" dt="2026-03-16T05:38:56.658" v="1594" actId="478"/>
          <ac:spMkLst>
            <pc:docMk/>
            <pc:sldMk cId="3341112403" sldId="279"/>
            <ac:spMk id="6" creationId="{22754457-87B1-5FD0-A445-43B3432114E7}"/>
          </ac:spMkLst>
        </pc:spChg>
        <pc:spChg chg="del">
          <ac:chgData name="Hervé LESTIENNE" userId="2e5a470b34f4b910" providerId="LiveId" clId="{98C9001A-DD9B-4D30-91FA-00536A4F0444}" dt="2026-03-16T05:38:57.951" v="1595" actId="478"/>
          <ac:spMkLst>
            <pc:docMk/>
            <pc:sldMk cId="3341112403" sldId="279"/>
            <ac:spMk id="7" creationId="{00F661A1-46EF-6824-8001-9A73E46CFC40}"/>
          </ac:spMkLst>
        </pc:spChg>
        <pc:spChg chg="del">
          <ac:chgData name="Hervé LESTIENNE" userId="2e5a470b34f4b910" providerId="LiveId" clId="{98C9001A-DD9B-4D30-91FA-00536A4F0444}" dt="2026-03-16T05:39:00.802" v="1596" actId="478"/>
          <ac:spMkLst>
            <pc:docMk/>
            <pc:sldMk cId="3341112403" sldId="279"/>
            <ac:spMk id="11" creationId="{6EE671F8-E122-D5FD-36BB-D15A8AC0F662}"/>
          </ac:spMkLst>
        </pc:spChg>
        <pc:spChg chg="mod">
          <ac:chgData name="Hervé LESTIENNE" userId="2e5a470b34f4b910" providerId="LiveId" clId="{98C9001A-DD9B-4D30-91FA-00536A4F0444}" dt="2026-03-16T05:39:08.517" v="1597" actId="113"/>
          <ac:spMkLst>
            <pc:docMk/>
            <pc:sldMk cId="3341112403" sldId="279"/>
            <ac:spMk id="12" creationId="{25EEAD9D-0378-3E51-01AE-B1352513CA49}"/>
          </ac:spMkLst>
        </pc:spChg>
      </pc:sldChg>
      <pc:sldChg chg="delSp modSp add mod ord">
        <pc:chgData name="Hervé LESTIENNE" userId="2e5a470b34f4b910" providerId="LiveId" clId="{98C9001A-DD9B-4D30-91FA-00536A4F0444}" dt="2026-03-16T05:40:40.754" v="1608" actId="478"/>
        <pc:sldMkLst>
          <pc:docMk/>
          <pc:sldMk cId="2728221598" sldId="280"/>
        </pc:sldMkLst>
        <pc:spChg chg="del">
          <ac:chgData name="Hervé LESTIENNE" userId="2e5a470b34f4b910" providerId="LiveId" clId="{98C9001A-DD9B-4D30-91FA-00536A4F0444}" dt="2026-03-16T05:40:39.055" v="1607" actId="478"/>
          <ac:spMkLst>
            <pc:docMk/>
            <pc:sldMk cId="2728221598" sldId="280"/>
            <ac:spMk id="2" creationId="{0168884A-25A5-7771-67A4-D19D02A21FEC}"/>
          </ac:spMkLst>
        </pc:spChg>
        <pc:spChg chg="del">
          <ac:chgData name="Hervé LESTIENNE" userId="2e5a470b34f4b910" providerId="LiveId" clId="{98C9001A-DD9B-4D30-91FA-00536A4F0444}" dt="2026-03-16T05:40:40.754" v="1608" actId="478"/>
          <ac:spMkLst>
            <pc:docMk/>
            <pc:sldMk cId="2728221598" sldId="280"/>
            <ac:spMk id="3" creationId="{5CBBAEF5-1523-73B4-118E-01616383A98F}"/>
          </ac:spMkLst>
        </pc:spChg>
        <pc:spChg chg="mod">
          <ac:chgData name="Hervé LESTIENNE" userId="2e5a470b34f4b910" providerId="LiveId" clId="{98C9001A-DD9B-4D30-91FA-00536A4F0444}" dt="2026-03-16T05:40:34.101" v="1606" actId="6549"/>
          <ac:spMkLst>
            <pc:docMk/>
            <pc:sldMk cId="2728221598" sldId="280"/>
            <ac:spMk id="6" creationId="{AC2E5F5E-E5A0-543F-70D5-0EA183EDC8F0}"/>
          </ac:spMkLst>
        </pc:spChg>
      </pc:sldChg>
      <pc:sldChg chg="delSp modSp add mod ord">
        <pc:chgData name="Hervé LESTIENNE" userId="2e5a470b34f4b910" providerId="LiveId" clId="{98C9001A-DD9B-4D30-91FA-00536A4F0444}" dt="2026-03-16T05:40:54.083" v="1611" actId="6549"/>
        <pc:sldMkLst>
          <pc:docMk/>
          <pc:sldMk cId="3806060201" sldId="281"/>
        </pc:sldMkLst>
        <pc:spChg chg="del">
          <ac:chgData name="Hervé LESTIENNE" userId="2e5a470b34f4b910" providerId="LiveId" clId="{98C9001A-DD9B-4D30-91FA-00536A4F0444}" dt="2026-03-16T05:40:46.992" v="1609" actId="478"/>
          <ac:spMkLst>
            <pc:docMk/>
            <pc:sldMk cId="3806060201" sldId="281"/>
            <ac:spMk id="2" creationId="{7E1CD479-940A-860C-8B8E-5908F82A2C67}"/>
          </ac:spMkLst>
        </pc:spChg>
        <pc:spChg chg="del">
          <ac:chgData name="Hervé LESTIENNE" userId="2e5a470b34f4b910" providerId="LiveId" clId="{98C9001A-DD9B-4D30-91FA-00536A4F0444}" dt="2026-03-16T05:40:49.855" v="1610" actId="478"/>
          <ac:spMkLst>
            <pc:docMk/>
            <pc:sldMk cId="3806060201" sldId="281"/>
            <ac:spMk id="3" creationId="{F7621888-FD4D-050C-8DFA-093A414CC34C}"/>
          </ac:spMkLst>
        </pc:spChg>
        <pc:spChg chg="mod">
          <ac:chgData name="Hervé LESTIENNE" userId="2e5a470b34f4b910" providerId="LiveId" clId="{98C9001A-DD9B-4D30-91FA-00536A4F0444}" dt="2026-03-16T05:40:54.083" v="1611" actId="6549"/>
          <ac:spMkLst>
            <pc:docMk/>
            <pc:sldMk cId="3806060201" sldId="281"/>
            <ac:spMk id="6" creationId="{8D617B6C-BD99-0787-EAA6-F9FCA3AF6DB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5D36D-6F6B-6F45-B48F-E91035004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EEA898-EA89-F415-9451-5DC398A51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B2DBA3-B5AE-24EA-9A2A-6B392595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F3F-BE36-4831-8CA6-5512801DBAC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09C585-9C0C-DD78-6722-8C87CE38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5FA9F8-A5D6-4811-AC49-7E3D276A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8D3-3B32-46CB-9677-F781D5B48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2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0E09BD-A028-5482-869D-2D71D8AED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95EF08-9F51-E0A3-8360-B510958E7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99A45E-AEAC-23D2-C332-6906517F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F3F-BE36-4831-8CA6-5512801DBAC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5D347A-9DB8-CCB9-57C9-BB1434403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98CDB2-8865-C95F-ED57-F7D31953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8D3-3B32-46CB-9677-F781D5B48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35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D0C2E3-4BBE-9427-7274-784CAC552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DC745E-5EA7-3125-9BCD-B358159EE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783D92-35C4-E671-E8D5-13529C58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F3F-BE36-4831-8CA6-5512801DBAC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4753D9-9940-AAEF-8100-9E783EB13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E60AF1-6298-394A-D2CD-3A3B651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8D3-3B32-46CB-9677-F781D5B48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20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D9E5AB-A5D3-E364-0985-876D81013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11082D-4DFD-6F17-F746-267040F25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69511C-B64F-2A0D-7887-095626A0F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F3F-BE36-4831-8CA6-5512801DBAC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566A9E-FF37-A82A-05CC-375214CE0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B45A20-8443-B7BB-5CA7-F39BABE0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8D3-3B32-46CB-9677-F781D5B48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6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D518D2-7868-7C97-BEC1-19646AF4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0C7280-AF07-885F-6E70-BEA4203A3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F9937C-4A61-4BD6-0D81-9308842D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F3F-BE36-4831-8CA6-5512801DBAC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DF649B-9213-3C0F-D05F-D4E8F7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8F00B7-9873-64D1-DEE3-7EE622EB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8D3-3B32-46CB-9677-F781D5B48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34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E7D7B-C760-CD38-063F-A4BA6452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A2E1DB-3FE8-4152-91A3-134C15D46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A355BB-6BF8-6F9B-17D7-8779D14BB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88A8C1-2ADA-1E5F-0FB9-3B5AF9DB0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F3F-BE36-4831-8CA6-5512801DBAC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2F685F-D047-9D56-7C8E-71D5E0DDD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9CC1C0-A336-A1A8-5363-D8809C8C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8D3-3B32-46CB-9677-F781D5B48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16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F0A5A7-F8CB-A603-788C-8271F7ED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304C78-7492-2A27-80AA-40453E887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F6D7D5-BB23-841A-27BE-7097FC02A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6C4867D-E045-3EBB-0DC1-B2954ACA2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B0FC8F-1968-ACB0-CAA9-4BDA20B08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0AAACCE-511A-36F8-A4A0-5B91974F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F3F-BE36-4831-8CA6-5512801DBAC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74E89F-998B-040B-6BA4-D82162467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760767-CBA9-07BC-9687-A7560F0D4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8D3-3B32-46CB-9677-F781D5B48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36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08CF3F-E888-53A2-3078-01527917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C3CE62-C8C5-B2F4-1931-4A615149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F3F-BE36-4831-8CA6-5512801DBAC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89E3DB-8245-AD44-4A3A-6B947A5F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03A94D-02A6-BF65-DA34-3E23DE36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8D3-3B32-46CB-9677-F781D5B48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9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F687A8-E010-A58D-3115-00EA2376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F3F-BE36-4831-8CA6-5512801DBAC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94799C-298D-6F7A-ACBD-7972468C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839AD3-C313-7994-A73A-AC72B094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8D3-3B32-46CB-9677-F781D5B48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67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B3AE66-3297-FEAF-32F0-9417ED05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3CF674-F607-4821-30DD-79EE99BB7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2BCBF3-3873-0E95-74CE-F7EE1C197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6120F5-0C7E-4D48-D2C7-D221AC08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F3F-BE36-4831-8CA6-5512801DBAC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7D95E2-A776-E8C4-2591-698B2712F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948374-1309-2513-5E54-A811DC66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8D3-3B32-46CB-9677-F781D5B48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91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015317-34BD-C10B-B0B0-E790EA485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4C91D31-80DB-ECD5-8A87-2FFB03392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AADADA-0499-BC49-C9B1-91A418030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C1AD5F-46E0-9028-1895-C04BEB853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F3F-BE36-4831-8CA6-5512801DBAC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5CED3A-9178-CD11-F5C3-733A26B7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A72196-318C-7698-18FE-B1D02D1A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8D3-3B32-46CB-9677-F781D5B48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29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D41A3E9-6913-B20D-DF17-255B419D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B4EB1A-D4F1-3135-0BE0-CB816C876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CC2ABA-3A40-26C8-0AF5-26AECE71D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29CF3F-BE36-4831-8CA6-5512801DBAC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B1C5D3-A4C9-BE36-C6FD-4458FBAEC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BE7DD-412B-D1F4-C809-1B304C38F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2C48D3-3B32-46CB-9677-F781D5B48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62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91E5B86-AD9A-B6DA-36DE-970933963154}"/>
              </a:ext>
            </a:extLst>
          </p:cNvPr>
          <p:cNvSpPr/>
          <p:nvPr/>
        </p:nvSpPr>
        <p:spPr>
          <a:xfrm>
            <a:off x="6858000" y="0"/>
            <a:ext cx="5334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3000">
                <a:srgbClr val="FF0000"/>
              </a:gs>
              <a:gs pos="72000">
                <a:srgbClr val="FFFF00"/>
              </a:gs>
              <a:gs pos="100000">
                <a:schemeClr val="accent5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25ED322-CF94-994C-16C5-55FE16A26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6" name="Explosion : 14 points 5">
            <a:extLst>
              <a:ext uri="{FF2B5EF4-FFF2-40B4-BE49-F238E27FC236}">
                <a16:creationId xmlns:a16="http://schemas.microsoft.com/office/drawing/2014/main" id="{2A0758B4-42E8-7BCC-DB37-66BE8E7E64B9}"/>
              </a:ext>
            </a:extLst>
          </p:cNvPr>
          <p:cNvSpPr/>
          <p:nvPr/>
        </p:nvSpPr>
        <p:spPr>
          <a:xfrm>
            <a:off x="7000240" y="-101600"/>
            <a:ext cx="3873711" cy="2754365"/>
          </a:xfrm>
          <a:prstGeom prst="irregularSeal2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7 </a:t>
            </a:r>
            <a:r>
              <a:rPr lang="fr-FR" sz="4000" dirty="0">
                <a:sym typeface="Symbol" panose="05050102010706020507" pitchFamily="18" charset="2"/>
              </a:rPr>
              <a:t> 8</a:t>
            </a:r>
          </a:p>
          <a:p>
            <a:pPr algn="ctr"/>
            <a:r>
              <a:rPr lang="fr-FR" dirty="0">
                <a:sym typeface="Symbol" panose="05050102010706020507" pitchFamily="18" charset="2"/>
              </a:rPr>
              <a:t>avec les doigts</a:t>
            </a:r>
            <a:endParaRPr lang="fr-FR" dirty="0"/>
          </a:p>
        </p:txBody>
      </p:sp>
      <p:sp>
        <p:nvSpPr>
          <p:cNvPr id="7" name="Explosion : 14 points 6">
            <a:extLst>
              <a:ext uri="{FF2B5EF4-FFF2-40B4-BE49-F238E27FC236}">
                <a16:creationId xmlns:a16="http://schemas.microsoft.com/office/drawing/2014/main" id="{6089C515-ECF5-1FB2-E714-6F0D920FE094}"/>
              </a:ext>
            </a:extLst>
          </p:cNvPr>
          <p:cNvSpPr/>
          <p:nvPr/>
        </p:nvSpPr>
        <p:spPr>
          <a:xfrm rot="3307122">
            <a:off x="8914563" y="2353601"/>
            <a:ext cx="3185328" cy="2481943"/>
          </a:xfrm>
          <a:prstGeom prst="irregularSeal2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xplosion : 14 points 7">
            <a:extLst>
              <a:ext uri="{FF2B5EF4-FFF2-40B4-BE49-F238E27FC236}">
                <a16:creationId xmlns:a16="http://schemas.microsoft.com/office/drawing/2014/main" id="{A07D020A-0AFF-7B4F-AB81-B2A432CA3ECF}"/>
              </a:ext>
            </a:extLst>
          </p:cNvPr>
          <p:cNvSpPr/>
          <p:nvPr/>
        </p:nvSpPr>
        <p:spPr>
          <a:xfrm rot="1633509">
            <a:off x="7234814" y="4185717"/>
            <a:ext cx="3185328" cy="2481943"/>
          </a:xfrm>
          <a:prstGeom prst="irregularSeal2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DDB830-6746-D05C-80F6-69C6F6EF8256}"/>
              </a:ext>
            </a:extLst>
          </p:cNvPr>
          <p:cNvSpPr txBox="1"/>
          <p:nvPr/>
        </p:nvSpPr>
        <p:spPr>
          <a:xfrm>
            <a:off x="9966330" y="3122834"/>
            <a:ext cx="907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45²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894DD61-4EAB-CE85-0111-CB3760383DD2}"/>
              </a:ext>
            </a:extLst>
          </p:cNvPr>
          <p:cNvSpPr txBox="1"/>
          <p:nvPr/>
        </p:nvSpPr>
        <p:spPr>
          <a:xfrm>
            <a:off x="7798018" y="5072745"/>
            <a:ext cx="1771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17 </a:t>
            </a:r>
            <a:r>
              <a:rPr lang="fr-FR" sz="4000" dirty="0">
                <a:solidFill>
                  <a:schemeClr val="bg1"/>
                </a:solidFill>
                <a:sym typeface="Symbol" panose="05050102010706020507" pitchFamily="18" charset="2"/>
              </a:rPr>
              <a:t> 18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EA4CCC-CB35-48CF-B439-DD5910EDD7B0}"/>
              </a:ext>
            </a:extLst>
          </p:cNvPr>
          <p:cNvSpPr txBox="1"/>
          <p:nvPr/>
        </p:nvSpPr>
        <p:spPr>
          <a:xfrm>
            <a:off x="4940" y="6550223"/>
            <a:ext cx="216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www.lesmathsdherve.net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35C815-2C85-4B65-BC5F-F58B989DD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1359691" cy="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08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1DCDD-36BB-CE79-9FBF-92279EA0B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51216F-F18B-BB4E-95A3-2F7A598DA3F2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3000">
                <a:schemeClr val="accent2">
                  <a:lumMod val="20000"/>
                  <a:lumOff val="80000"/>
                </a:schemeClr>
              </a:gs>
              <a:gs pos="72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11AAC02-792B-D4A9-5518-B4C911D6009C}"/>
              </a:ext>
            </a:extLst>
          </p:cNvPr>
          <p:cNvSpPr txBox="1"/>
          <p:nvPr/>
        </p:nvSpPr>
        <p:spPr>
          <a:xfrm>
            <a:off x="282633" y="158088"/>
            <a:ext cx="30492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Exemple</a:t>
            </a:r>
          </a:p>
          <a:p>
            <a:endParaRPr lang="fr-FR" sz="1200" dirty="0">
              <a:sym typeface="Symbol" panose="05050102010706020507" pitchFamily="18" charset="2"/>
            </a:endParaRPr>
          </a:p>
          <a:p>
            <a:r>
              <a:rPr lang="fr-FR" sz="4000" dirty="0">
                <a:sym typeface="Symbol" panose="05050102010706020507" pitchFamily="18" charset="2"/>
              </a:rPr>
              <a:t>Calcule 6  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34B8BB-C1FF-FA58-0E43-E42753AC0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0" r="85134"/>
          <a:stretch>
            <a:fillRect/>
          </a:stretch>
        </p:blipFill>
        <p:spPr>
          <a:xfrm>
            <a:off x="1867130" y="2731953"/>
            <a:ext cx="2143760" cy="41260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C4F5AAE-A6FE-0E7A-C6BB-386075B1D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6" r="41438"/>
          <a:stretch>
            <a:fillRect/>
          </a:stretch>
        </p:blipFill>
        <p:spPr>
          <a:xfrm>
            <a:off x="7879310" y="2731952"/>
            <a:ext cx="2143760" cy="4126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C03F6B5-1F79-4D82-8BAE-9ABF69D7F86E}"/>
              </a:ext>
            </a:extLst>
          </p:cNvPr>
          <p:cNvSpPr txBox="1"/>
          <p:nvPr/>
        </p:nvSpPr>
        <p:spPr>
          <a:xfrm>
            <a:off x="4940" y="6550223"/>
            <a:ext cx="216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www.lesmathsdherve.net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D23968-AFCE-48DD-9D50-965C6E826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1359691" cy="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3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3DC0F-4FC6-91EE-5FB3-E2B70FCCA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06CE5B-FE51-296F-6834-F7D3E76DB2D6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3000">
                <a:schemeClr val="accent2">
                  <a:lumMod val="20000"/>
                  <a:lumOff val="80000"/>
                </a:schemeClr>
              </a:gs>
              <a:gs pos="72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7C08EAF-200B-C7AD-E68E-D953F541F7D6}"/>
              </a:ext>
            </a:extLst>
          </p:cNvPr>
          <p:cNvSpPr txBox="1"/>
          <p:nvPr/>
        </p:nvSpPr>
        <p:spPr>
          <a:xfrm>
            <a:off x="282633" y="158088"/>
            <a:ext cx="30492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Exemple</a:t>
            </a:r>
          </a:p>
          <a:p>
            <a:endParaRPr lang="fr-FR" sz="1200" dirty="0">
              <a:sym typeface="Symbol" panose="05050102010706020507" pitchFamily="18" charset="2"/>
            </a:endParaRPr>
          </a:p>
          <a:p>
            <a:r>
              <a:rPr lang="fr-FR" sz="4000" dirty="0">
                <a:sym typeface="Symbol" panose="05050102010706020507" pitchFamily="18" charset="2"/>
              </a:rPr>
              <a:t>Calcule 6  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1716FA-57D9-1AA6-9449-D3DB2678F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8" r="84332"/>
          <a:stretch>
            <a:fillRect/>
          </a:stretch>
        </p:blipFill>
        <p:spPr>
          <a:xfrm>
            <a:off x="1867130" y="2731953"/>
            <a:ext cx="2143760" cy="41260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ECCD73B-1B1F-5D92-5182-C2A605D80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3" r="41541"/>
          <a:stretch>
            <a:fillRect/>
          </a:stretch>
        </p:blipFill>
        <p:spPr>
          <a:xfrm>
            <a:off x="7879310" y="2731952"/>
            <a:ext cx="2143760" cy="4126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6A54C34-CA5C-4DBA-7B6B-4D643563B8BF}"/>
              </a:ext>
            </a:extLst>
          </p:cNvPr>
          <p:cNvSpPr txBox="1"/>
          <p:nvPr/>
        </p:nvSpPr>
        <p:spPr>
          <a:xfrm>
            <a:off x="2410752" y="3429000"/>
            <a:ext cx="487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1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F99F48-D3D7-3CE5-870C-6C04AA5783CF}"/>
              </a:ext>
            </a:extLst>
          </p:cNvPr>
          <p:cNvSpPr txBox="1"/>
          <p:nvPr/>
        </p:nvSpPr>
        <p:spPr>
          <a:xfrm>
            <a:off x="8134643" y="3601496"/>
            <a:ext cx="1260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2   3  4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26B0F03-D8AA-049B-D90C-904874A46FAE}"/>
              </a:ext>
            </a:extLst>
          </p:cNvPr>
          <p:cNvSpPr txBox="1"/>
          <p:nvPr/>
        </p:nvSpPr>
        <p:spPr>
          <a:xfrm>
            <a:off x="2247420" y="4628698"/>
            <a:ext cx="1229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5"/>
                </a:solidFill>
              </a:rPr>
              <a:t>1  234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EB12823-AF8D-78E4-9E53-B4D0BAE9506A}"/>
              </a:ext>
            </a:extLst>
          </p:cNvPr>
          <p:cNvSpPr txBox="1"/>
          <p:nvPr/>
        </p:nvSpPr>
        <p:spPr>
          <a:xfrm>
            <a:off x="8464695" y="4522989"/>
            <a:ext cx="957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1    2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38B8AE4-B642-BA8A-2AB4-6319B757070D}"/>
              </a:ext>
            </a:extLst>
          </p:cNvPr>
          <p:cNvSpPr txBox="1"/>
          <p:nvPr/>
        </p:nvSpPr>
        <p:spPr>
          <a:xfrm>
            <a:off x="4554512" y="3601496"/>
            <a:ext cx="2004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4</a:t>
            </a:r>
            <a:r>
              <a:rPr lang="fr-FR" sz="3200" dirty="0">
                <a:sym typeface="Symbol" panose="05050102010706020507" pitchFamily="18" charset="2"/>
              </a:rPr>
              <a:t></a:t>
            </a:r>
            <a:r>
              <a:rPr lang="fr-FR" sz="3200" b="1" dirty="0">
                <a:solidFill>
                  <a:srgbClr val="FF0000"/>
                </a:solidFill>
              </a:rPr>
              <a:t>10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0000"/>
                </a:solidFill>
              </a:rPr>
              <a:t> </a:t>
            </a:r>
            <a:r>
              <a:rPr lang="fr-FR" sz="4000" b="1" dirty="0">
                <a:solidFill>
                  <a:srgbClr val="FFC000"/>
                </a:solidFill>
              </a:rPr>
              <a:t>40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5E3F15-2540-36B2-02C6-B033A446F069}"/>
              </a:ext>
            </a:extLst>
          </p:cNvPr>
          <p:cNvSpPr txBox="1"/>
          <p:nvPr/>
        </p:nvSpPr>
        <p:spPr>
          <a:xfrm>
            <a:off x="4801374" y="4736596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4</a:t>
            </a:r>
            <a:r>
              <a:rPr lang="fr-FR" sz="3200" b="1" dirty="0">
                <a:sym typeface="Symbol" panose="05050102010706020507" pitchFamily="18" charset="2"/>
              </a:rPr>
              <a:t></a:t>
            </a:r>
            <a:r>
              <a:rPr lang="fr-FR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fr-FR" sz="3200" b="1" dirty="0">
                <a:solidFill>
                  <a:srgbClr val="FF0000"/>
                </a:solidFill>
              </a:rPr>
              <a:t> </a:t>
            </a:r>
            <a:r>
              <a:rPr lang="fr-FR" sz="3200" b="1" dirty="0"/>
              <a:t>=  </a:t>
            </a:r>
            <a:r>
              <a:rPr lang="fr-FR" sz="4000" b="1" dirty="0">
                <a:solidFill>
                  <a:srgbClr val="FFC000"/>
                </a:solidFill>
              </a:rPr>
              <a:t>8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CA94E57-9B46-7C84-6B78-1A641DF05F27}"/>
              </a:ext>
            </a:extLst>
          </p:cNvPr>
          <p:cNvSpPr/>
          <p:nvPr/>
        </p:nvSpPr>
        <p:spPr>
          <a:xfrm>
            <a:off x="5838092" y="3601496"/>
            <a:ext cx="720495" cy="184298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E014F4-559F-47A4-A35B-596B4A0B80D6}"/>
              </a:ext>
            </a:extLst>
          </p:cNvPr>
          <p:cNvSpPr txBox="1"/>
          <p:nvPr/>
        </p:nvSpPr>
        <p:spPr>
          <a:xfrm>
            <a:off x="4940" y="6550223"/>
            <a:ext cx="216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www.lesmathsdherve.net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5D2AF80-50AE-4B4E-BFD4-17FB0A64C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1359691" cy="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89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C254D-F434-8A0F-94C6-0B3D70741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A9257BD-A5E8-7F9D-AD11-2C296F0EC4BD}"/>
              </a:ext>
            </a:extLst>
          </p:cNvPr>
          <p:cNvSpPr/>
          <p:nvPr/>
        </p:nvSpPr>
        <p:spPr>
          <a:xfrm>
            <a:off x="6858000" y="0"/>
            <a:ext cx="5334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3000">
                <a:srgbClr val="FF0000"/>
              </a:gs>
              <a:gs pos="72000">
                <a:srgbClr val="FFFF00"/>
              </a:gs>
              <a:gs pos="100000">
                <a:schemeClr val="accent5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3B9455-5814-3552-5137-FB63FD888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7" name="Explosion : 14 points 6">
            <a:extLst>
              <a:ext uri="{FF2B5EF4-FFF2-40B4-BE49-F238E27FC236}">
                <a16:creationId xmlns:a16="http://schemas.microsoft.com/office/drawing/2014/main" id="{A1B5C03F-E36D-4508-85F7-1DEB0C5143CE}"/>
              </a:ext>
            </a:extLst>
          </p:cNvPr>
          <p:cNvSpPr/>
          <p:nvPr/>
        </p:nvSpPr>
        <p:spPr>
          <a:xfrm rot="3307122">
            <a:off x="8914563" y="2353601"/>
            <a:ext cx="3185328" cy="2481943"/>
          </a:xfrm>
          <a:prstGeom prst="irregularSeal2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13F0636-E87D-1770-E82C-0BC821A21E84}"/>
              </a:ext>
            </a:extLst>
          </p:cNvPr>
          <p:cNvSpPr txBox="1"/>
          <p:nvPr/>
        </p:nvSpPr>
        <p:spPr>
          <a:xfrm>
            <a:off x="9966330" y="3122834"/>
            <a:ext cx="917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45²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34EFD06-62FF-42E0-A5B6-DFCC309C940D}"/>
              </a:ext>
            </a:extLst>
          </p:cNvPr>
          <p:cNvSpPr txBox="1"/>
          <p:nvPr/>
        </p:nvSpPr>
        <p:spPr>
          <a:xfrm>
            <a:off x="4940" y="6550223"/>
            <a:ext cx="216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www.lesmathsdherve.net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684222A-157A-464F-A414-6DC6ABBAE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1359691" cy="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86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20998-D37A-C067-2C99-453F62FA9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AE5541-6A3F-3241-00C1-6D6D339D21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3000">
                <a:schemeClr val="accent2">
                  <a:lumMod val="20000"/>
                  <a:lumOff val="80000"/>
                </a:schemeClr>
              </a:gs>
              <a:gs pos="72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98290CC-6BFE-1301-DEAB-B2F200B452F9}"/>
              </a:ext>
            </a:extLst>
          </p:cNvPr>
          <p:cNvSpPr txBox="1"/>
          <p:nvPr/>
        </p:nvSpPr>
        <p:spPr>
          <a:xfrm>
            <a:off x="0" y="0"/>
            <a:ext cx="9336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Carré d’un nombre se terminant par 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0C63867-814D-3AE8-FD15-70573201922B}"/>
              </a:ext>
            </a:extLst>
          </p:cNvPr>
          <p:cNvSpPr txBox="1"/>
          <p:nvPr/>
        </p:nvSpPr>
        <p:spPr>
          <a:xfrm>
            <a:off x="4897567" y="893522"/>
            <a:ext cx="989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accent5"/>
                </a:solidFill>
              </a:rPr>
              <a:t>6</a:t>
            </a:r>
            <a:r>
              <a:rPr lang="fr-FR" sz="4400" b="1" dirty="0">
                <a:solidFill>
                  <a:schemeClr val="accent6"/>
                </a:solidFill>
              </a:rPr>
              <a:t>5²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373284E-0A56-BC23-3688-182EE3FB9062}"/>
              </a:ext>
            </a:extLst>
          </p:cNvPr>
          <p:cNvSpPr txBox="1"/>
          <p:nvPr/>
        </p:nvSpPr>
        <p:spPr>
          <a:xfrm>
            <a:off x="2867844" y="1789500"/>
            <a:ext cx="202972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>
                <a:solidFill>
                  <a:schemeClr val="accent5"/>
                </a:solidFill>
              </a:rPr>
              <a:t>6</a:t>
            </a:r>
            <a:r>
              <a:rPr lang="fr-FR" sz="4400" dirty="0">
                <a:solidFill>
                  <a:schemeClr val="accent5"/>
                </a:solidFill>
                <a:sym typeface="Symbol" panose="05050102010706020507" pitchFamily="18" charset="2"/>
              </a:rPr>
              <a:t>(6+1)</a:t>
            </a:r>
          </a:p>
          <a:p>
            <a:pPr algn="ctr"/>
            <a:r>
              <a:rPr lang="fr-FR" sz="4400" dirty="0">
                <a:solidFill>
                  <a:schemeClr val="accent5"/>
                </a:solidFill>
                <a:sym typeface="Symbol" panose="05050102010706020507" pitchFamily="18" charset="2"/>
              </a:rPr>
              <a:t>= 67</a:t>
            </a:r>
          </a:p>
          <a:p>
            <a:pPr algn="ctr"/>
            <a:r>
              <a:rPr lang="fr-FR" sz="4400" dirty="0">
                <a:solidFill>
                  <a:schemeClr val="accent5"/>
                </a:solidFill>
                <a:sym typeface="Symbol" panose="05050102010706020507" pitchFamily="18" charset="2"/>
              </a:rPr>
              <a:t>= 42</a:t>
            </a:r>
            <a:endParaRPr lang="fr-FR" sz="4400" dirty="0">
              <a:solidFill>
                <a:schemeClr val="accent5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1B2981C-8D45-2400-DC08-9403E7A70878}"/>
              </a:ext>
            </a:extLst>
          </p:cNvPr>
          <p:cNvSpPr txBox="1"/>
          <p:nvPr/>
        </p:nvSpPr>
        <p:spPr>
          <a:xfrm>
            <a:off x="5886940" y="2128054"/>
            <a:ext cx="12041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>
                <a:solidFill>
                  <a:schemeClr val="accent6"/>
                </a:solidFill>
              </a:rPr>
              <a:t>5² </a:t>
            </a:r>
          </a:p>
          <a:p>
            <a:pPr algn="ctr"/>
            <a:r>
              <a:rPr lang="fr-FR" sz="4400" dirty="0">
                <a:solidFill>
                  <a:schemeClr val="accent6"/>
                </a:solidFill>
              </a:rPr>
              <a:t>= 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51CE4E0-1EAD-2625-C331-004093F4047A}"/>
              </a:ext>
            </a:extLst>
          </p:cNvPr>
          <p:cNvSpPr txBox="1"/>
          <p:nvPr/>
        </p:nvSpPr>
        <p:spPr>
          <a:xfrm>
            <a:off x="4488800" y="4446860"/>
            <a:ext cx="1806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= </a:t>
            </a:r>
            <a:r>
              <a:rPr lang="fr-FR" sz="4400" b="1" dirty="0">
                <a:solidFill>
                  <a:schemeClr val="accent5"/>
                </a:solidFill>
              </a:rPr>
              <a:t>42</a:t>
            </a:r>
            <a:r>
              <a:rPr lang="fr-FR" sz="4400" b="1" dirty="0">
                <a:solidFill>
                  <a:schemeClr val="accent6"/>
                </a:solidFill>
              </a:rPr>
              <a:t>25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870AABB-DA44-4629-8DC9-454542C117C8}"/>
              </a:ext>
            </a:extLst>
          </p:cNvPr>
          <p:cNvSpPr txBox="1"/>
          <p:nvPr/>
        </p:nvSpPr>
        <p:spPr>
          <a:xfrm>
            <a:off x="4940" y="6550223"/>
            <a:ext cx="216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www.lesmathsdherve.net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1298139-6D8D-4206-BDF0-0A6A23D42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1359691" cy="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8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44777-D2C9-A468-682B-FBCDA46AC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D8FAD9-7FD3-1D73-186D-E5B611BB36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3000">
                <a:schemeClr val="accent2">
                  <a:lumMod val="20000"/>
                  <a:lumOff val="80000"/>
                </a:schemeClr>
              </a:gs>
              <a:gs pos="72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2E5F5E-E5A0-543F-70D5-0EA183EDC8F0}"/>
              </a:ext>
            </a:extLst>
          </p:cNvPr>
          <p:cNvSpPr txBox="1"/>
          <p:nvPr/>
        </p:nvSpPr>
        <p:spPr>
          <a:xfrm>
            <a:off x="282633" y="158088"/>
            <a:ext cx="107212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Démonstration</a:t>
            </a:r>
          </a:p>
          <a:p>
            <a:endParaRPr lang="fr-FR" sz="1200" dirty="0">
              <a:sym typeface="Symbol" panose="05050102010706020507" pitchFamily="18" charset="2"/>
            </a:endParaRPr>
          </a:p>
          <a:p>
            <a:r>
              <a:rPr lang="fr-FR" sz="2800" dirty="0">
                <a:sym typeface="Symbol" panose="05050102010706020507" pitchFamily="18" charset="2"/>
              </a:rPr>
              <a:t>Un nombre qui se termine par 5 s’écrit sous la forme 10  p + 5</a:t>
            </a:r>
          </a:p>
          <a:p>
            <a:endParaRPr lang="fr-FR" sz="2800" dirty="0">
              <a:sym typeface="Symbol" panose="05050102010706020507" pitchFamily="18" charset="2"/>
            </a:endParaRPr>
          </a:p>
          <a:p>
            <a:r>
              <a:rPr lang="fr-FR" sz="2800" dirty="0">
                <a:sym typeface="Symbol" panose="05050102010706020507" pitchFamily="18" charset="2"/>
              </a:rPr>
              <a:t>(10p + 5)² = 100p² + 100p + 25 = 100 (p² + p) + 25 = 100 p  (p + 1) + 25</a:t>
            </a:r>
          </a:p>
          <a:p>
            <a:endParaRPr lang="fr-FR" sz="2800" dirty="0">
              <a:sym typeface="Symbol" panose="05050102010706020507" pitchFamily="18" charset="2"/>
            </a:endParaRPr>
          </a:p>
          <a:p>
            <a:r>
              <a:rPr lang="fr-FR" sz="2800" dirty="0">
                <a:sym typeface="Symbol" panose="05050102010706020507" pitchFamily="18" charset="2"/>
              </a:rPr>
              <a:t>Il y a p  (p + 1) centaines et 25 unités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E57F03-2AB1-4F7F-AA36-187A4987EFE7}"/>
              </a:ext>
            </a:extLst>
          </p:cNvPr>
          <p:cNvSpPr txBox="1"/>
          <p:nvPr/>
        </p:nvSpPr>
        <p:spPr>
          <a:xfrm>
            <a:off x="4940" y="6550223"/>
            <a:ext cx="216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www.lesmathsdherve.net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A643C99-F91E-40D4-BD70-681B0242A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1359691" cy="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21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38F07-B77D-F5AA-9FCF-C15066A63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37143C-8CDB-6771-9D2F-104BE79DE1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3000">
                <a:schemeClr val="accent2">
                  <a:lumMod val="20000"/>
                  <a:lumOff val="80000"/>
                </a:schemeClr>
              </a:gs>
              <a:gs pos="72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728D1B-DAB9-44B1-B17D-117718D280BB}"/>
              </a:ext>
            </a:extLst>
          </p:cNvPr>
          <p:cNvSpPr txBox="1"/>
          <p:nvPr/>
        </p:nvSpPr>
        <p:spPr>
          <a:xfrm>
            <a:off x="282633" y="158088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Calculs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ED770DE-70B8-4189-8EB6-DAC64DB4B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544553"/>
              </p:ext>
            </p:extLst>
          </p:nvPr>
        </p:nvGraphicFramePr>
        <p:xfrm>
          <a:off x="514906" y="719665"/>
          <a:ext cx="11407806" cy="4100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2602">
                  <a:extLst>
                    <a:ext uri="{9D8B030D-6E8A-4147-A177-3AD203B41FA5}">
                      <a16:colId xmlns:a16="http://schemas.microsoft.com/office/drawing/2014/main" val="3558454381"/>
                    </a:ext>
                  </a:extLst>
                </a:gridCol>
                <a:gridCol w="3802602">
                  <a:extLst>
                    <a:ext uri="{9D8B030D-6E8A-4147-A177-3AD203B41FA5}">
                      <a16:colId xmlns:a16="http://schemas.microsoft.com/office/drawing/2014/main" val="1792416814"/>
                    </a:ext>
                  </a:extLst>
                </a:gridCol>
                <a:gridCol w="3802602">
                  <a:extLst>
                    <a:ext uri="{9D8B030D-6E8A-4147-A177-3AD203B41FA5}">
                      <a16:colId xmlns:a16="http://schemas.microsoft.com/office/drawing/2014/main" val="1306373523"/>
                    </a:ext>
                  </a:extLst>
                </a:gridCol>
              </a:tblGrid>
              <a:tr h="1025227"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15²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25²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35²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35476"/>
                  </a:ext>
                </a:extLst>
              </a:tr>
              <a:tr h="1025227"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45²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55²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65²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381344"/>
                  </a:ext>
                </a:extLst>
              </a:tr>
              <a:tr h="1025227"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75²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85²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95²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607057"/>
                  </a:ext>
                </a:extLst>
              </a:tr>
              <a:tr h="1025227"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105²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115²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125²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9980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20B30F26-6656-4D55-B848-B30B2A03172A}"/>
              </a:ext>
            </a:extLst>
          </p:cNvPr>
          <p:cNvSpPr txBox="1"/>
          <p:nvPr/>
        </p:nvSpPr>
        <p:spPr>
          <a:xfrm>
            <a:off x="4940" y="6550223"/>
            <a:ext cx="216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www.lesmathsdherve.net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3BF8A4-6722-46FB-80A2-F8E0F8BBB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1359691" cy="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8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38F07-B77D-F5AA-9FCF-C15066A63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37143C-8CDB-6771-9D2F-104BE79DE1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3000">
                <a:schemeClr val="accent2">
                  <a:lumMod val="20000"/>
                  <a:lumOff val="80000"/>
                </a:schemeClr>
              </a:gs>
              <a:gs pos="72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728D1B-DAB9-44B1-B17D-117718D280BB}"/>
              </a:ext>
            </a:extLst>
          </p:cNvPr>
          <p:cNvSpPr txBox="1"/>
          <p:nvPr/>
        </p:nvSpPr>
        <p:spPr>
          <a:xfrm>
            <a:off x="282633" y="158088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Calculs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ED770DE-70B8-4189-8EB6-DAC64DB4B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208541"/>
              </p:ext>
            </p:extLst>
          </p:nvPr>
        </p:nvGraphicFramePr>
        <p:xfrm>
          <a:off x="514906" y="719665"/>
          <a:ext cx="11407806" cy="4100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2602">
                  <a:extLst>
                    <a:ext uri="{9D8B030D-6E8A-4147-A177-3AD203B41FA5}">
                      <a16:colId xmlns:a16="http://schemas.microsoft.com/office/drawing/2014/main" val="3558454381"/>
                    </a:ext>
                  </a:extLst>
                </a:gridCol>
                <a:gridCol w="3802602">
                  <a:extLst>
                    <a:ext uri="{9D8B030D-6E8A-4147-A177-3AD203B41FA5}">
                      <a16:colId xmlns:a16="http://schemas.microsoft.com/office/drawing/2014/main" val="1792416814"/>
                    </a:ext>
                  </a:extLst>
                </a:gridCol>
                <a:gridCol w="3802602">
                  <a:extLst>
                    <a:ext uri="{9D8B030D-6E8A-4147-A177-3AD203B41FA5}">
                      <a16:colId xmlns:a16="http://schemas.microsoft.com/office/drawing/2014/main" val="1306373523"/>
                    </a:ext>
                  </a:extLst>
                </a:gridCol>
              </a:tblGrid>
              <a:tr h="1025227"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15² = 225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25² = 625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35² = 1225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35476"/>
                  </a:ext>
                </a:extLst>
              </a:tr>
              <a:tr h="1025227"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45² = 2025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55² = 3025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65² = 4225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381344"/>
                  </a:ext>
                </a:extLst>
              </a:tr>
              <a:tr h="1025227"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75² = 5625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85² = 7225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95² = 9025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607057"/>
                  </a:ext>
                </a:extLst>
              </a:tr>
              <a:tr h="1025227"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105² = 11025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115² = 13225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125² = 15625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9980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91F070BC-2192-4356-9903-5822D99B43EB}"/>
              </a:ext>
            </a:extLst>
          </p:cNvPr>
          <p:cNvSpPr txBox="1"/>
          <p:nvPr/>
        </p:nvSpPr>
        <p:spPr>
          <a:xfrm>
            <a:off x="4940" y="6550223"/>
            <a:ext cx="216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www.lesmathsdherve.net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D87D6C-1B40-4CA4-ACF0-E4C2FCDBD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1359691" cy="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32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86928-EB6D-6AB4-6E40-0318C823A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4F2D813-B196-9F05-39DD-578C774051F7}"/>
              </a:ext>
            </a:extLst>
          </p:cNvPr>
          <p:cNvSpPr/>
          <p:nvPr/>
        </p:nvSpPr>
        <p:spPr>
          <a:xfrm>
            <a:off x="6858000" y="0"/>
            <a:ext cx="5334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3000">
                <a:srgbClr val="FF0000"/>
              </a:gs>
              <a:gs pos="72000">
                <a:srgbClr val="FFFF00"/>
              </a:gs>
              <a:gs pos="100000">
                <a:schemeClr val="accent5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C15EB8-5CDA-A24A-C794-46239520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8" name="Explosion : 14 points 7">
            <a:extLst>
              <a:ext uri="{FF2B5EF4-FFF2-40B4-BE49-F238E27FC236}">
                <a16:creationId xmlns:a16="http://schemas.microsoft.com/office/drawing/2014/main" id="{FED2EB02-3417-280C-DC57-C1ECBAEC0D2D}"/>
              </a:ext>
            </a:extLst>
          </p:cNvPr>
          <p:cNvSpPr/>
          <p:nvPr/>
        </p:nvSpPr>
        <p:spPr>
          <a:xfrm rot="1633509">
            <a:off x="7234814" y="4185717"/>
            <a:ext cx="3185328" cy="2481943"/>
          </a:xfrm>
          <a:prstGeom prst="irregularSeal2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5EEAD9D-0378-3E51-01AE-B1352513CA49}"/>
              </a:ext>
            </a:extLst>
          </p:cNvPr>
          <p:cNvSpPr txBox="1"/>
          <p:nvPr/>
        </p:nvSpPr>
        <p:spPr>
          <a:xfrm>
            <a:off x="7798018" y="5072745"/>
            <a:ext cx="1771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17 </a:t>
            </a:r>
            <a:r>
              <a:rPr lang="fr-FR" sz="4000" b="1" dirty="0">
                <a:solidFill>
                  <a:schemeClr val="bg1"/>
                </a:solidFill>
                <a:sym typeface="Symbol" panose="05050102010706020507" pitchFamily="18" charset="2"/>
              </a:rPr>
              <a:t> 18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A7AE48-6EF9-401C-B9C4-F2FBC1A2E4C7}"/>
              </a:ext>
            </a:extLst>
          </p:cNvPr>
          <p:cNvSpPr txBox="1"/>
          <p:nvPr/>
        </p:nvSpPr>
        <p:spPr>
          <a:xfrm>
            <a:off x="4940" y="6550223"/>
            <a:ext cx="216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www.lesmathsdherve.net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3FC4311-0709-4C84-96CF-B5118B843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1359691" cy="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12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246E3-17E1-3044-0466-A4673CA85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C6026C-6F62-3FE3-633C-7E63C83DA0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3000">
                <a:schemeClr val="accent2">
                  <a:lumMod val="20000"/>
                  <a:lumOff val="80000"/>
                </a:schemeClr>
              </a:gs>
              <a:gs pos="72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509C767-579F-13B3-B273-0A1AA1D62B53}"/>
              </a:ext>
            </a:extLst>
          </p:cNvPr>
          <p:cNvSpPr txBox="1"/>
          <p:nvPr/>
        </p:nvSpPr>
        <p:spPr>
          <a:xfrm>
            <a:off x="0" y="0"/>
            <a:ext cx="8879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Produit de 2 nombres entre 10 et 20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94D48E2-D5CD-44B9-BD18-283FE44125C5}"/>
              </a:ext>
            </a:extLst>
          </p:cNvPr>
          <p:cNvSpPr txBox="1"/>
          <p:nvPr/>
        </p:nvSpPr>
        <p:spPr>
          <a:xfrm>
            <a:off x="312494" y="707886"/>
            <a:ext cx="4374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Je veux calculer </a:t>
            </a:r>
            <a:r>
              <a:rPr lang="fr-FR" sz="4000" dirty="0"/>
              <a:t>13 </a:t>
            </a:r>
            <a:r>
              <a:rPr lang="fr-FR" sz="4000" dirty="0">
                <a:sym typeface="Symbol" panose="05050102010706020507" pitchFamily="18" charset="2"/>
              </a:rPr>
              <a:t></a:t>
            </a:r>
            <a:r>
              <a:rPr lang="fr-FR" sz="4000" dirty="0"/>
              <a:t> 17 </a:t>
            </a:r>
            <a:endParaRPr lang="fr-FR" sz="2800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B0E0F00-7FFE-4BAE-A4A7-28BF9402D1D6}"/>
              </a:ext>
            </a:extLst>
          </p:cNvPr>
          <p:cNvSpPr/>
          <p:nvPr/>
        </p:nvSpPr>
        <p:spPr>
          <a:xfrm>
            <a:off x="2823099" y="707887"/>
            <a:ext cx="710214" cy="707886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834DEB5-1FE5-4DBF-8188-FE5FAE2EE81A}"/>
              </a:ext>
            </a:extLst>
          </p:cNvPr>
          <p:cNvSpPr/>
          <p:nvPr/>
        </p:nvSpPr>
        <p:spPr>
          <a:xfrm>
            <a:off x="4109971" y="707885"/>
            <a:ext cx="487430" cy="707886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ED1F5FE-7DCB-48DA-9912-DCDF5E92670A}"/>
              </a:ext>
            </a:extLst>
          </p:cNvPr>
          <p:cNvSpPr/>
          <p:nvPr/>
        </p:nvSpPr>
        <p:spPr>
          <a:xfrm>
            <a:off x="4157663" y="752335"/>
            <a:ext cx="395287" cy="609740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CB2CF68-7C36-4CB5-80BB-FE0A02906564}"/>
              </a:ext>
            </a:extLst>
          </p:cNvPr>
          <p:cNvSpPr/>
          <p:nvPr/>
        </p:nvSpPr>
        <p:spPr>
          <a:xfrm>
            <a:off x="3112294" y="797718"/>
            <a:ext cx="354806" cy="521495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B1D9B57-BF74-4CE0-BEE7-91FF0342CBE9}"/>
              </a:ext>
            </a:extLst>
          </p:cNvPr>
          <p:cNvSpPr txBox="1"/>
          <p:nvPr/>
        </p:nvSpPr>
        <p:spPr>
          <a:xfrm>
            <a:off x="522951" y="2197893"/>
            <a:ext cx="31461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>
                <a:solidFill>
                  <a:srgbClr val="7030A0"/>
                </a:solidFill>
              </a:rPr>
              <a:t>13 </a:t>
            </a:r>
            <a:r>
              <a:rPr lang="fr-FR" sz="4000" dirty="0">
                <a:solidFill>
                  <a:srgbClr val="7030A0"/>
                </a:solidFill>
                <a:sym typeface="Symbol" panose="05050102010706020507" pitchFamily="18" charset="2"/>
              </a:rPr>
              <a:t>+</a:t>
            </a:r>
            <a:r>
              <a:rPr lang="fr-FR" sz="4000" dirty="0">
                <a:solidFill>
                  <a:srgbClr val="7030A0"/>
                </a:solidFill>
              </a:rPr>
              <a:t> 7 </a:t>
            </a:r>
          </a:p>
          <a:p>
            <a:pPr algn="ctr"/>
            <a:r>
              <a:rPr lang="fr-FR" sz="4000" dirty="0">
                <a:solidFill>
                  <a:srgbClr val="7030A0"/>
                </a:solidFill>
              </a:rPr>
              <a:t>= 20 dizaines </a:t>
            </a:r>
          </a:p>
          <a:p>
            <a:pPr algn="ctr"/>
            <a:r>
              <a:rPr lang="fr-FR" sz="4000" dirty="0">
                <a:solidFill>
                  <a:srgbClr val="7030A0"/>
                </a:solidFill>
              </a:rPr>
              <a:t>= 200 </a:t>
            </a:r>
            <a:endParaRPr lang="fr-FR" sz="2800" dirty="0">
              <a:solidFill>
                <a:srgbClr val="7030A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4E6C01C-536A-4F3B-8070-B9B340B48F9D}"/>
              </a:ext>
            </a:extLst>
          </p:cNvPr>
          <p:cNvSpPr txBox="1"/>
          <p:nvPr/>
        </p:nvSpPr>
        <p:spPr>
          <a:xfrm>
            <a:off x="5697678" y="2277054"/>
            <a:ext cx="13195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>
                <a:solidFill>
                  <a:srgbClr val="7030A0"/>
                </a:solidFill>
              </a:rPr>
              <a:t>3 </a:t>
            </a:r>
            <a:r>
              <a:rPr lang="fr-FR" sz="4000" dirty="0">
                <a:solidFill>
                  <a:srgbClr val="7030A0"/>
                </a:solidFill>
                <a:sym typeface="Symbol" panose="05050102010706020507" pitchFamily="18" charset="2"/>
              </a:rPr>
              <a:t></a:t>
            </a:r>
            <a:r>
              <a:rPr lang="fr-FR" sz="4000" dirty="0">
                <a:solidFill>
                  <a:srgbClr val="7030A0"/>
                </a:solidFill>
              </a:rPr>
              <a:t> 7 </a:t>
            </a:r>
          </a:p>
          <a:p>
            <a:pPr algn="ctr"/>
            <a:r>
              <a:rPr lang="fr-FR" sz="4000" dirty="0">
                <a:solidFill>
                  <a:srgbClr val="7030A0"/>
                </a:solidFill>
              </a:rPr>
              <a:t>= 21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CEFE847-3FB6-4252-AFA0-B3E43A00D16E}"/>
              </a:ext>
            </a:extLst>
          </p:cNvPr>
          <p:cNvSpPr txBox="1"/>
          <p:nvPr/>
        </p:nvSpPr>
        <p:spPr>
          <a:xfrm>
            <a:off x="3989670" y="2459503"/>
            <a:ext cx="678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200" dirty="0">
                <a:solidFill>
                  <a:srgbClr val="FF0000"/>
                </a:solidFill>
              </a:rPr>
              <a:t>+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BCF4E64-0CAE-44A7-AF8C-BD5664118555}"/>
              </a:ext>
            </a:extLst>
          </p:cNvPr>
          <p:cNvSpPr txBox="1"/>
          <p:nvPr/>
        </p:nvSpPr>
        <p:spPr>
          <a:xfrm>
            <a:off x="3495945" y="4658751"/>
            <a:ext cx="1665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200" dirty="0">
                <a:solidFill>
                  <a:srgbClr val="FF0000"/>
                </a:solidFill>
              </a:rPr>
              <a:t>221</a:t>
            </a:r>
            <a:endParaRPr lang="fr-FR" sz="4000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1C5D601-94FA-46C7-83BA-A0698D822E66}"/>
              </a:ext>
            </a:extLst>
          </p:cNvPr>
          <p:cNvCxnSpPr>
            <a:stCxn id="3" idx="4"/>
          </p:cNvCxnSpPr>
          <p:nvPr/>
        </p:nvCxnSpPr>
        <p:spPr>
          <a:xfrm flipH="1">
            <a:off x="2264229" y="1415773"/>
            <a:ext cx="913977" cy="78211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DB47FB8-F1F3-43F6-8E5C-1E878C258E97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2264229" y="1312103"/>
            <a:ext cx="1917124" cy="88578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FD1E11F-2500-4457-8EC9-8B53AB37EB8A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3415140" y="1242842"/>
            <a:ext cx="2759080" cy="997316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602FB4E-F5E3-4032-B7CD-69E285370294}"/>
              </a:ext>
            </a:extLst>
          </p:cNvPr>
          <p:cNvCxnSpPr>
            <a:cxnSpLocks/>
          </p:cNvCxnSpPr>
          <p:nvPr/>
        </p:nvCxnSpPr>
        <p:spPr>
          <a:xfrm>
            <a:off x="4552950" y="1190360"/>
            <a:ext cx="1621270" cy="1086694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29D3AB4A-F81A-4E72-B571-0E76A543008E}"/>
              </a:ext>
            </a:extLst>
          </p:cNvPr>
          <p:cNvSpPr txBox="1"/>
          <p:nvPr/>
        </p:nvSpPr>
        <p:spPr>
          <a:xfrm>
            <a:off x="4940" y="6550223"/>
            <a:ext cx="216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www.lesmathsdherve.net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A34F4BF0-1626-473B-9859-A886996F7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1359691" cy="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85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246E3-17E1-3044-0466-A4673CA85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C6026C-6F62-3FE3-633C-7E63C83DA0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3000">
                <a:schemeClr val="accent2">
                  <a:lumMod val="20000"/>
                  <a:lumOff val="80000"/>
                </a:schemeClr>
              </a:gs>
              <a:gs pos="72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94D48E2-D5CD-44B9-BD18-283FE44125C5}"/>
              </a:ext>
            </a:extLst>
          </p:cNvPr>
          <p:cNvSpPr txBox="1"/>
          <p:nvPr/>
        </p:nvSpPr>
        <p:spPr>
          <a:xfrm>
            <a:off x="312494" y="707886"/>
            <a:ext cx="4374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Je veux calculer </a:t>
            </a:r>
            <a:r>
              <a:rPr lang="fr-FR" sz="4000" dirty="0"/>
              <a:t>17 </a:t>
            </a:r>
            <a:r>
              <a:rPr lang="fr-FR" sz="4000" dirty="0">
                <a:sym typeface="Symbol" panose="05050102010706020507" pitchFamily="18" charset="2"/>
              </a:rPr>
              <a:t></a:t>
            </a:r>
            <a:r>
              <a:rPr lang="fr-FR" sz="4000" dirty="0"/>
              <a:t> 18 </a:t>
            </a:r>
            <a:endParaRPr lang="fr-FR" sz="2800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B0E0F00-7FFE-4BAE-A4A7-28BF9402D1D6}"/>
              </a:ext>
            </a:extLst>
          </p:cNvPr>
          <p:cNvSpPr/>
          <p:nvPr/>
        </p:nvSpPr>
        <p:spPr>
          <a:xfrm>
            <a:off x="2823099" y="707887"/>
            <a:ext cx="710214" cy="707886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834DEB5-1FE5-4DBF-8188-FE5FAE2EE81A}"/>
              </a:ext>
            </a:extLst>
          </p:cNvPr>
          <p:cNvSpPr/>
          <p:nvPr/>
        </p:nvSpPr>
        <p:spPr>
          <a:xfrm>
            <a:off x="4109971" y="707885"/>
            <a:ext cx="487430" cy="707886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ED1F5FE-7DCB-48DA-9912-DCDF5E92670A}"/>
              </a:ext>
            </a:extLst>
          </p:cNvPr>
          <p:cNvSpPr/>
          <p:nvPr/>
        </p:nvSpPr>
        <p:spPr>
          <a:xfrm>
            <a:off x="4157663" y="752335"/>
            <a:ext cx="395287" cy="609740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CB2CF68-7C36-4CB5-80BB-FE0A02906564}"/>
              </a:ext>
            </a:extLst>
          </p:cNvPr>
          <p:cNvSpPr/>
          <p:nvPr/>
        </p:nvSpPr>
        <p:spPr>
          <a:xfrm>
            <a:off x="3112294" y="797718"/>
            <a:ext cx="354806" cy="521495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B1D9B57-BF74-4CE0-BEE7-91FF0342CBE9}"/>
              </a:ext>
            </a:extLst>
          </p:cNvPr>
          <p:cNvSpPr txBox="1"/>
          <p:nvPr/>
        </p:nvSpPr>
        <p:spPr>
          <a:xfrm>
            <a:off x="522951" y="2197893"/>
            <a:ext cx="31461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>
                <a:solidFill>
                  <a:srgbClr val="7030A0"/>
                </a:solidFill>
              </a:rPr>
              <a:t>17 </a:t>
            </a:r>
            <a:r>
              <a:rPr lang="fr-FR" sz="4000" dirty="0">
                <a:solidFill>
                  <a:srgbClr val="7030A0"/>
                </a:solidFill>
                <a:sym typeface="Symbol" panose="05050102010706020507" pitchFamily="18" charset="2"/>
              </a:rPr>
              <a:t>+</a:t>
            </a:r>
            <a:r>
              <a:rPr lang="fr-FR" sz="4000" dirty="0">
                <a:solidFill>
                  <a:srgbClr val="7030A0"/>
                </a:solidFill>
              </a:rPr>
              <a:t> 8 </a:t>
            </a:r>
          </a:p>
          <a:p>
            <a:pPr algn="ctr"/>
            <a:r>
              <a:rPr lang="fr-FR" sz="4000" dirty="0">
                <a:solidFill>
                  <a:srgbClr val="7030A0"/>
                </a:solidFill>
              </a:rPr>
              <a:t>= 25 dizaines </a:t>
            </a:r>
          </a:p>
          <a:p>
            <a:pPr algn="ctr"/>
            <a:r>
              <a:rPr lang="fr-FR" sz="4000" dirty="0">
                <a:solidFill>
                  <a:srgbClr val="7030A0"/>
                </a:solidFill>
              </a:rPr>
              <a:t>= 250 </a:t>
            </a:r>
            <a:endParaRPr lang="fr-FR" sz="2800" dirty="0">
              <a:solidFill>
                <a:srgbClr val="7030A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4E6C01C-536A-4F3B-8070-B9B340B48F9D}"/>
              </a:ext>
            </a:extLst>
          </p:cNvPr>
          <p:cNvSpPr txBox="1"/>
          <p:nvPr/>
        </p:nvSpPr>
        <p:spPr>
          <a:xfrm>
            <a:off x="5697678" y="2277054"/>
            <a:ext cx="13195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>
                <a:solidFill>
                  <a:srgbClr val="7030A0"/>
                </a:solidFill>
              </a:rPr>
              <a:t>7 </a:t>
            </a:r>
            <a:r>
              <a:rPr lang="fr-FR" sz="4000" dirty="0">
                <a:solidFill>
                  <a:srgbClr val="7030A0"/>
                </a:solidFill>
                <a:sym typeface="Symbol" panose="05050102010706020507" pitchFamily="18" charset="2"/>
              </a:rPr>
              <a:t></a:t>
            </a:r>
            <a:r>
              <a:rPr lang="fr-FR" sz="4000" dirty="0">
                <a:solidFill>
                  <a:srgbClr val="7030A0"/>
                </a:solidFill>
              </a:rPr>
              <a:t> 8 </a:t>
            </a:r>
          </a:p>
          <a:p>
            <a:pPr algn="ctr"/>
            <a:r>
              <a:rPr lang="fr-FR" sz="4000" dirty="0">
                <a:solidFill>
                  <a:srgbClr val="7030A0"/>
                </a:solidFill>
              </a:rPr>
              <a:t>= 56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CEFE847-3FB6-4252-AFA0-B3E43A00D16E}"/>
              </a:ext>
            </a:extLst>
          </p:cNvPr>
          <p:cNvSpPr txBox="1"/>
          <p:nvPr/>
        </p:nvSpPr>
        <p:spPr>
          <a:xfrm>
            <a:off x="3989670" y="2459503"/>
            <a:ext cx="678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200" dirty="0">
                <a:solidFill>
                  <a:srgbClr val="FF0000"/>
                </a:solidFill>
              </a:rPr>
              <a:t>+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BCF4E64-0CAE-44A7-AF8C-BD5664118555}"/>
              </a:ext>
            </a:extLst>
          </p:cNvPr>
          <p:cNvSpPr txBox="1"/>
          <p:nvPr/>
        </p:nvSpPr>
        <p:spPr>
          <a:xfrm>
            <a:off x="3495946" y="4658751"/>
            <a:ext cx="1665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200" dirty="0">
                <a:solidFill>
                  <a:srgbClr val="FF0000"/>
                </a:solidFill>
              </a:rPr>
              <a:t>306</a:t>
            </a:r>
            <a:endParaRPr lang="fr-FR" sz="4000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1C5D601-94FA-46C7-83BA-A0698D822E66}"/>
              </a:ext>
            </a:extLst>
          </p:cNvPr>
          <p:cNvCxnSpPr>
            <a:stCxn id="3" idx="4"/>
          </p:cNvCxnSpPr>
          <p:nvPr/>
        </p:nvCxnSpPr>
        <p:spPr>
          <a:xfrm flipH="1">
            <a:off x="2264229" y="1415773"/>
            <a:ext cx="913977" cy="78211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DB47FB8-F1F3-43F6-8E5C-1E878C258E97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2264229" y="1312103"/>
            <a:ext cx="1917124" cy="88578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FD1E11F-2500-4457-8EC9-8B53AB37EB8A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3415140" y="1242842"/>
            <a:ext cx="2759080" cy="997316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602FB4E-F5E3-4032-B7CD-69E285370294}"/>
              </a:ext>
            </a:extLst>
          </p:cNvPr>
          <p:cNvCxnSpPr>
            <a:cxnSpLocks/>
          </p:cNvCxnSpPr>
          <p:nvPr/>
        </p:nvCxnSpPr>
        <p:spPr>
          <a:xfrm>
            <a:off x="4552950" y="1190360"/>
            <a:ext cx="1621270" cy="1086694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28FDF8AC-EEC7-49C6-8485-92205DD0097F}"/>
              </a:ext>
            </a:extLst>
          </p:cNvPr>
          <p:cNvSpPr txBox="1"/>
          <p:nvPr/>
        </p:nvSpPr>
        <p:spPr>
          <a:xfrm>
            <a:off x="4940" y="6550223"/>
            <a:ext cx="216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www.lesmathsdherve.net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25DC6C-86DE-4331-A5BC-C006593D0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1359691" cy="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3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F69CA-4C2F-AE8C-F283-AF1F86897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F37DF5-42CE-B0AD-3386-D2E0981B3F66}"/>
              </a:ext>
            </a:extLst>
          </p:cNvPr>
          <p:cNvSpPr/>
          <p:nvPr/>
        </p:nvSpPr>
        <p:spPr>
          <a:xfrm>
            <a:off x="6858000" y="0"/>
            <a:ext cx="5334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3000">
                <a:srgbClr val="FF0000"/>
              </a:gs>
              <a:gs pos="72000">
                <a:srgbClr val="FFFF00"/>
              </a:gs>
              <a:gs pos="100000">
                <a:schemeClr val="accent5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5616A3-9A10-EA70-653B-A6AB93327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6" name="Explosion : 14 points 5">
            <a:extLst>
              <a:ext uri="{FF2B5EF4-FFF2-40B4-BE49-F238E27FC236}">
                <a16:creationId xmlns:a16="http://schemas.microsoft.com/office/drawing/2014/main" id="{CA71608F-9F49-39F3-3CAD-A8C43CCDD998}"/>
              </a:ext>
            </a:extLst>
          </p:cNvPr>
          <p:cNvSpPr/>
          <p:nvPr/>
        </p:nvSpPr>
        <p:spPr>
          <a:xfrm>
            <a:off x="7000240" y="-101600"/>
            <a:ext cx="3873711" cy="2754365"/>
          </a:xfrm>
          <a:prstGeom prst="irregularSeal2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/>
              <a:t>7 </a:t>
            </a:r>
            <a:r>
              <a:rPr lang="fr-FR" sz="4000" b="1" dirty="0">
                <a:sym typeface="Symbol" panose="05050102010706020507" pitchFamily="18" charset="2"/>
              </a:rPr>
              <a:t> 8</a:t>
            </a:r>
          </a:p>
          <a:p>
            <a:pPr algn="ctr"/>
            <a:r>
              <a:rPr lang="fr-FR" dirty="0">
                <a:sym typeface="Symbol" panose="05050102010706020507" pitchFamily="18" charset="2"/>
              </a:rPr>
              <a:t>avec les doigts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9370AD-359D-4889-B8C1-F9008B7AC312}"/>
              </a:ext>
            </a:extLst>
          </p:cNvPr>
          <p:cNvSpPr txBox="1"/>
          <p:nvPr/>
        </p:nvSpPr>
        <p:spPr>
          <a:xfrm>
            <a:off x="4940" y="6550223"/>
            <a:ext cx="216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www.lesmathsdherve.net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924262E-9D08-4349-ACCF-794D5E095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1359691" cy="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7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288D9-4EA3-2F8B-83A0-C28A50ED4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A59A96-F70A-92F4-28A8-3592200855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3000">
                <a:schemeClr val="accent2">
                  <a:lumMod val="20000"/>
                  <a:lumOff val="80000"/>
                </a:schemeClr>
              </a:gs>
              <a:gs pos="72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D617B6C-BD99-0787-EAA6-F9FCA3AF6DBE}"/>
              </a:ext>
            </a:extLst>
          </p:cNvPr>
          <p:cNvSpPr txBox="1"/>
          <p:nvPr/>
        </p:nvSpPr>
        <p:spPr>
          <a:xfrm>
            <a:off x="282633" y="158088"/>
            <a:ext cx="8921288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Démonstration</a:t>
            </a:r>
          </a:p>
          <a:p>
            <a:endParaRPr lang="fr-FR" sz="1200" dirty="0">
              <a:sym typeface="Symbol" panose="05050102010706020507" pitchFamily="18" charset="2"/>
            </a:endParaRPr>
          </a:p>
          <a:p>
            <a:r>
              <a:rPr lang="fr-FR" sz="2800" dirty="0">
                <a:sym typeface="Symbol" panose="05050102010706020507" pitchFamily="18" charset="2"/>
              </a:rPr>
              <a:t>Le 1</a:t>
            </a:r>
            <a:r>
              <a:rPr lang="fr-FR" sz="2800" baseline="30000" dirty="0">
                <a:sym typeface="Symbol" panose="05050102010706020507" pitchFamily="18" charset="2"/>
              </a:rPr>
              <a:t>er</a:t>
            </a:r>
            <a:r>
              <a:rPr lang="fr-FR" sz="2800" dirty="0">
                <a:sym typeface="Symbol" panose="05050102010706020507" pitchFamily="18" charset="2"/>
              </a:rPr>
              <a:t> nombre entre 10 et 20 s’écrit sous la forme 10 + p</a:t>
            </a:r>
          </a:p>
          <a:p>
            <a:r>
              <a:rPr lang="fr-FR" sz="2800" dirty="0">
                <a:sym typeface="Symbol" panose="05050102010706020507" pitchFamily="18" charset="2"/>
              </a:rPr>
              <a:t>Le 2</a:t>
            </a:r>
            <a:r>
              <a:rPr lang="fr-FR" sz="2800" baseline="30000" dirty="0">
                <a:sym typeface="Symbol" panose="05050102010706020507" pitchFamily="18" charset="2"/>
              </a:rPr>
              <a:t>ème</a:t>
            </a:r>
            <a:r>
              <a:rPr lang="fr-FR" sz="2800" dirty="0">
                <a:sym typeface="Symbol" panose="05050102010706020507" pitchFamily="18" charset="2"/>
              </a:rPr>
              <a:t> nombre entre 10 et 20 s’écrit sous la forme 10 + q</a:t>
            </a:r>
          </a:p>
          <a:p>
            <a:endParaRPr lang="fr-FR" sz="2800" dirty="0">
              <a:sym typeface="Symbol" panose="05050102010706020507" pitchFamily="18" charset="2"/>
            </a:endParaRPr>
          </a:p>
          <a:p>
            <a:r>
              <a:rPr lang="fr-FR" sz="2800" dirty="0">
                <a:sym typeface="Symbol" panose="05050102010706020507" pitchFamily="18" charset="2"/>
              </a:rPr>
              <a:t>(10 + p)  (10+q) = 100 + 10p + 10q + </a:t>
            </a:r>
            <a:r>
              <a:rPr lang="fr-FR" sz="2800" dirty="0" err="1">
                <a:sym typeface="Symbol" panose="05050102010706020507" pitchFamily="18" charset="2"/>
              </a:rPr>
              <a:t>pq</a:t>
            </a:r>
            <a:endParaRPr lang="fr-FR" sz="2800" dirty="0">
              <a:sym typeface="Symbol" panose="05050102010706020507" pitchFamily="18" charset="2"/>
            </a:endParaRPr>
          </a:p>
          <a:p>
            <a:r>
              <a:rPr lang="fr-FR" sz="2800" dirty="0">
                <a:sym typeface="Symbol" panose="05050102010706020507" pitchFamily="18" charset="2"/>
              </a:rPr>
              <a:t>                                   = 1010 + 10p + 10q + </a:t>
            </a:r>
            <a:r>
              <a:rPr lang="fr-FR" sz="2800" dirty="0" err="1">
                <a:sym typeface="Symbol" panose="05050102010706020507" pitchFamily="18" charset="2"/>
              </a:rPr>
              <a:t>pq</a:t>
            </a:r>
            <a:endParaRPr lang="fr-FR" sz="2800" dirty="0">
              <a:sym typeface="Symbol" panose="05050102010706020507" pitchFamily="18" charset="2"/>
            </a:endParaRPr>
          </a:p>
          <a:p>
            <a:r>
              <a:rPr lang="fr-FR" sz="2800" dirty="0">
                <a:sym typeface="Symbol" panose="05050102010706020507" pitchFamily="18" charset="2"/>
              </a:rPr>
              <a:t>                                   = 10(10+p + q) + </a:t>
            </a:r>
            <a:r>
              <a:rPr lang="fr-FR" sz="2800" dirty="0" err="1">
                <a:sym typeface="Symbol" panose="05050102010706020507" pitchFamily="18" charset="2"/>
              </a:rPr>
              <a:t>pq</a:t>
            </a:r>
            <a:endParaRPr lang="fr-FR" sz="2800" dirty="0">
              <a:sym typeface="Symbol" panose="05050102010706020507" pitchFamily="18" charset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2F88A6A-FA8B-4918-B8DC-EC5060BAC79B}"/>
              </a:ext>
            </a:extLst>
          </p:cNvPr>
          <p:cNvSpPr txBox="1"/>
          <p:nvPr/>
        </p:nvSpPr>
        <p:spPr>
          <a:xfrm>
            <a:off x="4940" y="6550223"/>
            <a:ext cx="216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www.lesmathsdherve.net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1B6C7E-D4AF-4F87-9474-0DD49CB64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1359691" cy="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60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38F07-B77D-F5AA-9FCF-C15066A63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37143C-8CDB-6771-9D2F-104BE79DE1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3000">
                <a:schemeClr val="accent2">
                  <a:lumMod val="20000"/>
                  <a:lumOff val="80000"/>
                </a:schemeClr>
              </a:gs>
              <a:gs pos="72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728D1B-DAB9-44B1-B17D-117718D280BB}"/>
              </a:ext>
            </a:extLst>
          </p:cNvPr>
          <p:cNvSpPr txBox="1"/>
          <p:nvPr/>
        </p:nvSpPr>
        <p:spPr>
          <a:xfrm>
            <a:off x="282633" y="158088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Calculs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ED770DE-70B8-4189-8EB6-DAC64DB4B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12862"/>
              </p:ext>
            </p:extLst>
          </p:nvPr>
        </p:nvGraphicFramePr>
        <p:xfrm>
          <a:off x="514906" y="719665"/>
          <a:ext cx="11407806" cy="4100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2602">
                  <a:extLst>
                    <a:ext uri="{9D8B030D-6E8A-4147-A177-3AD203B41FA5}">
                      <a16:colId xmlns:a16="http://schemas.microsoft.com/office/drawing/2014/main" val="3558454381"/>
                    </a:ext>
                  </a:extLst>
                </a:gridCol>
                <a:gridCol w="3802602">
                  <a:extLst>
                    <a:ext uri="{9D8B030D-6E8A-4147-A177-3AD203B41FA5}">
                      <a16:colId xmlns:a16="http://schemas.microsoft.com/office/drawing/2014/main" val="1792416814"/>
                    </a:ext>
                  </a:extLst>
                </a:gridCol>
                <a:gridCol w="3802602">
                  <a:extLst>
                    <a:ext uri="{9D8B030D-6E8A-4147-A177-3AD203B41FA5}">
                      <a16:colId xmlns:a16="http://schemas.microsoft.com/office/drawing/2014/main" val="1306373523"/>
                    </a:ext>
                  </a:extLst>
                </a:gridCol>
              </a:tblGrid>
              <a:tr h="1025227"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13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15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14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12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19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18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35476"/>
                  </a:ext>
                </a:extLst>
              </a:tr>
              <a:tr h="1025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17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12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18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12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17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17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381344"/>
                  </a:ext>
                </a:extLst>
              </a:tr>
              <a:tr h="1025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14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13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18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19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13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607057"/>
                  </a:ext>
                </a:extLst>
              </a:tr>
              <a:tr h="1025227"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13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12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14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16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18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13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9980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51D91E37-D27C-4EC3-A8A3-896FD3DAEB5E}"/>
              </a:ext>
            </a:extLst>
          </p:cNvPr>
          <p:cNvSpPr txBox="1"/>
          <p:nvPr/>
        </p:nvSpPr>
        <p:spPr>
          <a:xfrm>
            <a:off x="4940" y="6550223"/>
            <a:ext cx="216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www.lesmathsdherve.net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EE6EF7-70D0-4C18-854B-BCE61D306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1359691" cy="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83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38F07-B77D-F5AA-9FCF-C15066A63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37143C-8CDB-6771-9D2F-104BE79DE1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3000">
                <a:schemeClr val="accent2">
                  <a:lumMod val="20000"/>
                  <a:lumOff val="80000"/>
                </a:schemeClr>
              </a:gs>
              <a:gs pos="72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728D1B-DAB9-44B1-B17D-117718D280BB}"/>
              </a:ext>
            </a:extLst>
          </p:cNvPr>
          <p:cNvSpPr txBox="1"/>
          <p:nvPr/>
        </p:nvSpPr>
        <p:spPr>
          <a:xfrm>
            <a:off x="282633" y="158088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Calculs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ED770DE-70B8-4189-8EB6-DAC64DB4B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88829"/>
              </p:ext>
            </p:extLst>
          </p:nvPr>
        </p:nvGraphicFramePr>
        <p:xfrm>
          <a:off x="514906" y="719665"/>
          <a:ext cx="11407806" cy="4100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2602">
                  <a:extLst>
                    <a:ext uri="{9D8B030D-6E8A-4147-A177-3AD203B41FA5}">
                      <a16:colId xmlns:a16="http://schemas.microsoft.com/office/drawing/2014/main" val="3558454381"/>
                    </a:ext>
                  </a:extLst>
                </a:gridCol>
                <a:gridCol w="3802602">
                  <a:extLst>
                    <a:ext uri="{9D8B030D-6E8A-4147-A177-3AD203B41FA5}">
                      <a16:colId xmlns:a16="http://schemas.microsoft.com/office/drawing/2014/main" val="1792416814"/>
                    </a:ext>
                  </a:extLst>
                </a:gridCol>
                <a:gridCol w="3802602">
                  <a:extLst>
                    <a:ext uri="{9D8B030D-6E8A-4147-A177-3AD203B41FA5}">
                      <a16:colId xmlns:a16="http://schemas.microsoft.com/office/drawing/2014/main" val="1306373523"/>
                    </a:ext>
                  </a:extLst>
                </a:gridCol>
              </a:tblGrid>
              <a:tr h="1025227"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13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15 = 195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14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12 = 168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19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18 = 342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35476"/>
                  </a:ext>
                </a:extLst>
              </a:tr>
              <a:tr h="1025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17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12 = 204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12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18 = 216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17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17 = 289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381344"/>
                  </a:ext>
                </a:extLst>
              </a:tr>
              <a:tr h="1025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14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13 = 182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18 = 270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19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13 = 247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607057"/>
                  </a:ext>
                </a:extLst>
              </a:tr>
              <a:tr h="1025227"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13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12 = 156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14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16 = 224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dirty="0">
                          <a:solidFill>
                            <a:schemeClr val="tx1"/>
                          </a:solidFill>
                        </a:rPr>
                        <a:t>18 </a:t>
                      </a:r>
                      <a:r>
                        <a:rPr lang="fr-FR" sz="4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 13 = 234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9980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57FF9CED-6C5F-43CB-A732-159A7160299B}"/>
              </a:ext>
            </a:extLst>
          </p:cNvPr>
          <p:cNvSpPr txBox="1"/>
          <p:nvPr/>
        </p:nvSpPr>
        <p:spPr>
          <a:xfrm>
            <a:off x="4940" y="6550223"/>
            <a:ext cx="216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www.lesmathsdherve.net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619987-FDFA-47FE-97B8-7585B4BA3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1359691" cy="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A5BC9-0251-DCBD-4B66-1527128CF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5CA2BA-D88C-8FBE-0321-93510944F9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3000">
                <a:schemeClr val="accent2">
                  <a:lumMod val="20000"/>
                  <a:lumOff val="80000"/>
                </a:schemeClr>
              </a:gs>
              <a:gs pos="72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EB6D892-3A9F-CF3F-1CB2-8A9647A44606}"/>
              </a:ext>
            </a:extLst>
          </p:cNvPr>
          <p:cNvSpPr txBox="1"/>
          <p:nvPr/>
        </p:nvSpPr>
        <p:spPr>
          <a:xfrm>
            <a:off x="0" y="0"/>
            <a:ext cx="7614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Tables de 6 à 9 avec les doigts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2DD8890-B3BF-60AC-C2F4-EBA1D8B3FF18}"/>
              </a:ext>
            </a:extLst>
          </p:cNvPr>
          <p:cNvSpPr txBox="1"/>
          <p:nvPr/>
        </p:nvSpPr>
        <p:spPr>
          <a:xfrm>
            <a:off x="365760" y="843280"/>
            <a:ext cx="6474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Pour calculer 7 </a:t>
            </a:r>
            <a:r>
              <a:rPr lang="fr-FR" sz="2800" dirty="0">
                <a:sym typeface="Symbol" panose="05050102010706020507" pitchFamily="18" charset="2"/>
              </a:rPr>
              <a:t> 8, j’utilise mes 2 mains</a:t>
            </a:r>
            <a:endParaRPr lang="fr-FR" sz="2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3BF2D31-C1AE-1414-083F-B77523ECA344}"/>
              </a:ext>
            </a:extLst>
          </p:cNvPr>
          <p:cNvSpPr txBox="1"/>
          <p:nvPr/>
        </p:nvSpPr>
        <p:spPr>
          <a:xfrm>
            <a:off x="365760" y="1885835"/>
            <a:ext cx="4798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7</a:t>
            </a:r>
            <a:r>
              <a:rPr lang="fr-FR" sz="2800" dirty="0"/>
              <a:t>  = 5 + </a:t>
            </a:r>
            <a:r>
              <a:rPr lang="fr-FR" sz="2800" b="1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  <a:sym typeface="Symbol" panose="05050102010706020507" pitchFamily="18" charset="2"/>
              </a:rPr>
              <a:t>Je lève 2 doigts sur une main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0E4BFF3-349E-5755-FCF8-CC984C486C59}"/>
              </a:ext>
            </a:extLst>
          </p:cNvPr>
          <p:cNvSpPr txBox="1"/>
          <p:nvPr/>
        </p:nvSpPr>
        <p:spPr>
          <a:xfrm>
            <a:off x="5973388" y="1885835"/>
            <a:ext cx="5300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8</a:t>
            </a:r>
            <a:r>
              <a:rPr lang="fr-FR" sz="2800" dirty="0"/>
              <a:t>  = 5 + </a:t>
            </a:r>
            <a:r>
              <a:rPr lang="fr-FR" sz="2800" b="1" dirty="0">
                <a:solidFill>
                  <a:srgbClr val="FF0000"/>
                </a:solidFill>
              </a:rPr>
              <a:t>3</a:t>
            </a:r>
            <a:endParaRPr lang="fr-FR" sz="2800" dirty="0">
              <a:sym typeface="Symbol" panose="05050102010706020507" pitchFamily="18" charset="2"/>
            </a:endParaRPr>
          </a:p>
          <a:p>
            <a:r>
              <a:rPr lang="fr-FR" sz="2800" b="1" dirty="0">
                <a:solidFill>
                  <a:srgbClr val="FF0000"/>
                </a:solidFill>
                <a:sym typeface="Symbol" panose="05050102010706020507" pitchFamily="18" charset="2"/>
              </a:rPr>
              <a:t>Je lève 3 doigts sur l’autre main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071BD5-969F-9392-7D02-BB9395290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3" r="61401"/>
          <a:stretch>
            <a:fillRect/>
          </a:stretch>
        </p:blipFill>
        <p:spPr>
          <a:xfrm>
            <a:off x="1897610" y="2731953"/>
            <a:ext cx="2143760" cy="41260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04A176D-3C6D-2C47-3DDC-E091B2DB3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9" r="42035"/>
          <a:stretch>
            <a:fillRect/>
          </a:stretch>
        </p:blipFill>
        <p:spPr>
          <a:xfrm>
            <a:off x="7879310" y="2731952"/>
            <a:ext cx="2143760" cy="4126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7D9506E-4A97-4847-BD37-F566DD2787A5}"/>
              </a:ext>
            </a:extLst>
          </p:cNvPr>
          <p:cNvSpPr txBox="1"/>
          <p:nvPr/>
        </p:nvSpPr>
        <p:spPr>
          <a:xfrm>
            <a:off x="4940" y="6550223"/>
            <a:ext cx="216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www.lesmathsdherve.net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F712594-3D14-4056-A0BA-5F7124F5E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1359691" cy="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E6079-C9D1-1571-7A6E-A85A054D0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F6D15E-0816-673F-4143-93AC55E1CC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3000">
                <a:schemeClr val="accent2">
                  <a:lumMod val="20000"/>
                  <a:lumOff val="80000"/>
                </a:schemeClr>
              </a:gs>
              <a:gs pos="72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88A240-6471-CA9D-F0C8-D63D2604DF68}"/>
              </a:ext>
            </a:extLst>
          </p:cNvPr>
          <p:cNvSpPr txBox="1"/>
          <p:nvPr/>
        </p:nvSpPr>
        <p:spPr>
          <a:xfrm>
            <a:off x="282633" y="158088"/>
            <a:ext cx="1093805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Pour calculer 7 </a:t>
            </a:r>
            <a:r>
              <a:rPr lang="fr-FR" sz="2800" dirty="0">
                <a:sym typeface="Symbol" panose="05050102010706020507" pitchFamily="18" charset="2"/>
              </a:rPr>
              <a:t> 8 :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800" dirty="0">
                <a:sym typeface="Symbol" panose="05050102010706020507" pitchFamily="18" charset="2"/>
              </a:rPr>
              <a:t>Je compte les doigts levés : ici </a:t>
            </a:r>
            <a:r>
              <a:rPr lang="fr-FR" sz="2800" dirty="0">
                <a:solidFill>
                  <a:srgbClr val="FF0000"/>
                </a:solidFill>
                <a:sym typeface="Symbol" panose="05050102010706020507" pitchFamily="18" charset="2"/>
              </a:rPr>
              <a:t>2 + 3 = 5 </a:t>
            </a:r>
            <a:r>
              <a:rPr lang="fr-FR" sz="2800" dirty="0">
                <a:sym typeface="Symbol" panose="05050102010706020507" pitchFamily="18" charset="2"/>
              </a:rPr>
              <a:t>; cela fait 5 dizaines = </a:t>
            </a:r>
            <a:r>
              <a:rPr lang="fr-FR" sz="2800" b="1" dirty="0">
                <a:sym typeface="Symbol" panose="05050102010706020507" pitchFamily="18" charset="2"/>
              </a:rPr>
              <a:t>50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800" dirty="0">
                <a:sym typeface="Symbol" panose="05050102010706020507" pitchFamily="18" charset="2"/>
              </a:rPr>
              <a:t>Je multiplie les doigts baissés : </a:t>
            </a:r>
            <a:r>
              <a:rPr lang="fr-FR" sz="2800" dirty="0">
                <a:solidFill>
                  <a:schemeClr val="accent5"/>
                </a:solidFill>
                <a:sym typeface="Symbol" panose="05050102010706020507" pitchFamily="18" charset="2"/>
              </a:rPr>
              <a:t>3</a:t>
            </a:r>
            <a:r>
              <a:rPr lang="fr-FR" sz="2800" dirty="0">
                <a:sym typeface="Symbol" panose="05050102010706020507" pitchFamily="18" charset="2"/>
              </a:rPr>
              <a:t>  </a:t>
            </a:r>
            <a:r>
              <a:rPr lang="fr-FR" sz="2800" dirty="0">
                <a:solidFill>
                  <a:schemeClr val="tx2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fr-FR" sz="2800" dirty="0">
                <a:sym typeface="Symbol" panose="05050102010706020507" pitchFamily="18" charset="2"/>
              </a:rPr>
              <a:t> = </a:t>
            </a:r>
            <a:r>
              <a:rPr lang="fr-FR" sz="2800" b="1" dirty="0">
                <a:sym typeface="Symbol" panose="05050102010706020507" pitchFamily="18" charset="2"/>
              </a:rPr>
              <a:t>6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800" dirty="0">
                <a:sym typeface="Symbol" panose="05050102010706020507" pitchFamily="18" charset="2"/>
              </a:rPr>
              <a:t>J’additionne les 2 résultats : </a:t>
            </a:r>
            <a:r>
              <a:rPr lang="fr-FR" sz="2800" b="1" dirty="0">
                <a:sym typeface="Symbol" panose="05050102010706020507" pitchFamily="18" charset="2"/>
              </a:rPr>
              <a:t>50 + 6 = 56</a:t>
            </a:r>
            <a:endParaRPr lang="fr-FR" sz="28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5FF790-CE51-1A09-CAA1-CAA3B8B2F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3" r="61401"/>
          <a:stretch>
            <a:fillRect/>
          </a:stretch>
        </p:blipFill>
        <p:spPr>
          <a:xfrm>
            <a:off x="1897610" y="2731953"/>
            <a:ext cx="2143760" cy="41260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8321C2B-6476-33BA-FB6A-753C9C4DE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9" r="42035"/>
          <a:stretch>
            <a:fillRect/>
          </a:stretch>
        </p:blipFill>
        <p:spPr>
          <a:xfrm>
            <a:off x="7879310" y="2731952"/>
            <a:ext cx="2143760" cy="412604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7D4BBE7-899F-E4AD-D9DE-275703823427}"/>
              </a:ext>
            </a:extLst>
          </p:cNvPr>
          <p:cNvSpPr txBox="1"/>
          <p:nvPr/>
        </p:nvSpPr>
        <p:spPr>
          <a:xfrm>
            <a:off x="2239930" y="3411415"/>
            <a:ext cx="957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1    2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3F83C8-ACF2-6CE9-9701-59C8AB47DB06}"/>
              </a:ext>
            </a:extLst>
          </p:cNvPr>
          <p:cNvSpPr txBox="1"/>
          <p:nvPr/>
        </p:nvSpPr>
        <p:spPr>
          <a:xfrm>
            <a:off x="8170132" y="3429000"/>
            <a:ext cx="1260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3   4  5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E73A33B-B090-E267-6BFA-E91E5E44B4AA}"/>
              </a:ext>
            </a:extLst>
          </p:cNvPr>
          <p:cNvSpPr txBox="1"/>
          <p:nvPr/>
        </p:nvSpPr>
        <p:spPr>
          <a:xfrm>
            <a:off x="2210991" y="4549932"/>
            <a:ext cx="1176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5"/>
                </a:solidFill>
              </a:rPr>
              <a:t>1  2 3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111D80A-D1ED-DCFA-2E53-3DFEF4B3E74E}"/>
              </a:ext>
            </a:extLst>
          </p:cNvPr>
          <p:cNvSpPr txBox="1"/>
          <p:nvPr/>
        </p:nvSpPr>
        <p:spPr>
          <a:xfrm>
            <a:off x="8639812" y="4418435"/>
            <a:ext cx="790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1  2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92E988D-10BC-4734-B9E4-DF8CBA613F7E}"/>
              </a:ext>
            </a:extLst>
          </p:cNvPr>
          <p:cNvSpPr txBox="1"/>
          <p:nvPr/>
        </p:nvSpPr>
        <p:spPr>
          <a:xfrm>
            <a:off x="4940" y="6550223"/>
            <a:ext cx="216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www.lesmathsdherve.net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58D6F6B-D07C-41A6-8575-849603BC6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1359691" cy="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9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C7F55-9FA8-2FAE-7F22-BE92EA7CD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627A8D-508E-D220-7073-0ADFD499A6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3000">
                <a:schemeClr val="accent2">
                  <a:lumMod val="20000"/>
                  <a:lumOff val="80000"/>
                </a:schemeClr>
              </a:gs>
              <a:gs pos="72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61A25F4-EAE3-6730-3585-93EE0FCE5B34}"/>
              </a:ext>
            </a:extLst>
          </p:cNvPr>
          <p:cNvSpPr txBox="1"/>
          <p:nvPr/>
        </p:nvSpPr>
        <p:spPr>
          <a:xfrm>
            <a:off x="365760" y="843280"/>
            <a:ext cx="6474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Pour calculer 6 </a:t>
            </a:r>
            <a:r>
              <a:rPr lang="fr-FR" sz="2800" dirty="0">
                <a:sym typeface="Symbol" panose="05050102010706020507" pitchFamily="18" charset="2"/>
              </a:rPr>
              <a:t> 7, j’utilise mes 2 mains</a:t>
            </a:r>
            <a:endParaRPr lang="fr-FR" sz="2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39C9600-9817-8C9D-9A91-C5B836FC82AC}"/>
              </a:ext>
            </a:extLst>
          </p:cNvPr>
          <p:cNvSpPr txBox="1"/>
          <p:nvPr/>
        </p:nvSpPr>
        <p:spPr>
          <a:xfrm>
            <a:off x="365760" y="1885835"/>
            <a:ext cx="4798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6</a:t>
            </a:r>
            <a:r>
              <a:rPr lang="fr-FR" sz="2800" dirty="0"/>
              <a:t>  = 5 + </a:t>
            </a:r>
            <a:r>
              <a:rPr lang="fr-FR" sz="2800" b="1" dirty="0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  <a:sym typeface="Symbol" panose="05050102010706020507" pitchFamily="18" charset="2"/>
              </a:rPr>
              <a:t>Je lève 1 doigt sur une main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6AA47B-7993-30E8-9120-9B58F85AC9C8}"/>
              </a:ext>
            </a:extLst>
          </p:cNvPr>
          <p:cNvSpPr txBox="1"/>
          <p:nvPr/>
        </p:nvSpPr>
        <p:spPr>
          <a:xfrm>
            <a:off x="5973388" y="1885835"/>
            <a:ext cx="5300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7</a:t>
            </a:r>
            <a:r>
              <a:rPr lang="fr-FR" sz="2800" dirty="0"/>
              <a:t>  = 5 + </a:t>
            </a:r>
            <a:r>
              <a:rPr lang="fr-FR" sz="2800" b="1" dirty="0">
                <a:solidFill>
                  <a:srgbClr val="FF0000"/>
                </a:solidFill>
              </a:rPr>
              <a:t>2</a:t>
            </a:r>
            <a:endParaRPr lang="fr-FR" sz="2800" dirty="0">
              <a:sym typeface="Symbol" panose="05050102010706020507" pitchFamily="18" charset="2"/>
            </a:endParaRPr>
          </a:p>
          <a:p>
            <a:r>
              <a:rPr lang="fr-FR" sz="2800" b="1" dirty="0">
                <a:solidFill>
                  <a:srgbClr val="FF0000"/>
                </a:solidFill>
                <a:sym typeface="Symbol" panose="05050102010706020507" pitchFamily="18" charset="2"/>
              </a:rPr>
              <a:t>Je lève 2 doigts sur l’autre main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EF4C4E8-0996-D432-DED9-1073E7B19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8" r="84332"/>
          <a:stretch>
            <a:fillRect/>
          </a:stretch>
        </p:blipFill>
        <p:spPr>
          <a:xfrm>
            <a:off x="1867130" y="2731953"/>
            <a:ext cx="2143760" cy="41260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DE5397A-35B2-44F3-1614-AFB2BE643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 t="1309" r="62508" b="-1309"/>
          <a:stretch>
            <a:fillRect/>
          </a:stretch>
        </p:blipFill>
        <p:spPr>
          <a:xfrm>
            <a:off x="7879310" y="2731952"/>
            <a:ext cx="2143760" cy="412604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9FD543A-B218-44F4-BA02-12F3D575380A}"/>
              </a:ext>
            </a:extLst>
          </p:cNvPr>
          <p:cNvSpPr txBox="1"/>
          <p:nvPr/>
        </p:nvSpPr>
        <p:spPr>
          <a:xfrm>
            <a:off x="4940" y="6550223"/>
            <a:ext cx="216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www.lesmathsdherve.net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08D8346-889C-47F4-892A-7534CFFAD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1359691" cy="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1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6F873-6D2B-6AF8-5C7D-7D58FD7B4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3C4B1E-AEA9-81D9-C803-1EA54A6BB7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3000">
                <a:schemeClr val="accent2">
                  <a:lumMod val="20000"/>
                  <a:lumOff val="80000"/>
                </a:schemeClr>
              </a:gs>
              <a:gs pos="72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8A56834-24C7-0552-F273-503DD8F617A6}"/>
              </a:ext>
            </a:extLst>
          </p:cNvPr>
          <p:cNvSpPr txBox="1"/>
          <p:nvPr/>
        </p:nvSpPr>
        <p:spPr>
          <a:xfrm>
            <a:off x="282633" y="158088"/>
            <a:ext cx="1093805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Pour calculer 6 </a:t>
            </a:r>
            <a:r>
              <a:rPr lang="fr-FR" sz="2800" dirty="0">
                <a:sym typeface="Symbol" panose="05050102010706020507" pitchFamily="18" charset="2"/>
              </a:rPr>
              <a:t> 7 :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800" dirty="0">
                <a:sym typeface="Symbol" panose="05050102010706020507" pitchFamily="18" charset="2"/>
              </a:rPr>
              <a:t>Je compte les doigts levés : ici 1 + 2 = 3 ; cela fait 3 dizaines = </a:t>
            </a:r>
            <a:r>
              <a:rPr lang="fr-FR" sz="2800" b="1" dirty="0">
                <a:sym typeface="Symbol" panose="05050102010706020507" pitchFamily="18" charset="2"/>
              </a:rPr>
              <a:t>30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800" dirty="0">
                <a:sym typeface="Symbol" panose="05050102010706020507" pitchFamily="18" charset="2"/>
              </a:rPr>
              <a:t>Je multiplie les doigts baissés : 4  3 = </a:t>
            </a:r>
            <a:r>
              <a:rPr lang="fr-FR" sz="2800" b="1" dirty="0">
                <a:sym typeface="Symbol" panose="05050102010706020507" pitchFamily="18" charset="2"/>
              </a:rPr>
              <a:t>12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800" dirty="0">
                <a:sym typeface="Symbol" panose="05050102010706020507" pitchFamily="18" charset="2"/>
              </a:rPr>
              <a:t>J’additionne les 2 résultats : </a:t>
            </a:r>
            <a:r>
              <a:rPr lang="fr-FR" sz="2800" b="1" dirty="0">
                <a:sym typeface="Symbol" panose="05050102010706020507" pitchFamily="18" charset="2"/>
              </a:rPr>
              <a:t>30 + 12 = 42</a:t>
            </a:r>
            <a:endParaRPr lang="fr-FR" sz="28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28299AE-8164-8906-50DE-3F6E80902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8" r="84332"/>
          <a:stretch>
            <a:fillRect/>
          </a:stretch>
        </p:blipFill>
        <p:spPr>
          <a:xfrm>
            <a:off x="1867130" y="2731953"/>
            <a:ext cx="2143760" cy="412604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59D450-4554-75FD-41BD-41C87FA85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 t="1309" r="62508" b="-1309"/>
          <a:stretch>
            <a:fillRect/>
          </a:stretch>
        </p:blipFill>
        <p:spPr>
          <a:xfrm>
            <a:off x="7879310" y="2731952"/>
            <a:ext cx="2143760" cy="412604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E3CC38F-0A3F-490A-8A43-8808E380AA95}"/>
              </a:ext>
            </a:extLst>
          </p:cNvPr>
          <p:cNvSpPr txBox="1"/>
          <p:nvPr/>
        </p:nvSpPr>
        <p:spPr>
          <a:xfrm>
            <a:off x="4940" y="6550223"/>
            <a:ext cx="216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www.lesmathsdherve.net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08F9EE1-BF82-454F-B5B4-C4BEDD627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1359691" cy="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12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1B8745-77DF-1AEC-0F00-00BA489A97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3000">
                <a:schemeClr val="accent2">
                  <a:lumMod val="20000"/>
                  <a:lumOff val="80000"/>
                </a:schemeClr>
              </a:gs>
              <a:gs pos="72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421FAEE-3F30-B120-F505-1DDD0BC0F322}"/>
              </a:ext>
            </a:extLst>
          </p:cNvPr>
          <p:cNvSpPr txBox="1"/>
          <p:nvPr/>
        </p:nvSpPr>
        <p:spPr>
          <a:xfrm>
            <a:off x="282633" y="158088"/>
            <a:ext cx="84644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Démonstration</a:t>
            </a:r>
          </a:p>
          <a:p>
            <a:endParaRPr lang="fr-FR" sz="1200" dirty="0">
              <a:sym typeface="Symbol" panose="05050102010706020507" pitchFamily="18" charset="2"/>
            </a:endParaRPr>
          </a:p>
          <a:p>
            <a:r>
              <a:rPr lang="fr-FR" sz="2800" dirty="0">
                <a:sym typeface="Symbol" panose="05050102010706020507" pitchFamily="18" charset="2"/>
              </a:rPr>
              <a:t>Le 1</a:t>
            </a:r>
            <a:r>
              <a:rPr lang="fr-FR" sz="2800" baseline="30000" dirty="0">
                <a:sym typeface="Symbol" panose="05050102010706020507" pitchFamily="18" charset="2"/>
              </a:rPr>
              <a:t>er</a:t>
            </a:r>
            <a:r>
              <a:rPr lang="fr-FR" sz="2800" dirty="0">
                <a:sym typeface="Symbol" panose="05050102010706020507" pitchFamily="18" charset="2"/>
              </a:rPr>
              <a:t> nombre entre 5 et 9 s’écrit sous la former 5 + p</a:t>
            </a:r>
          </a:p>
          <a:p>
            <a:r>
              <a:rPr lang="fr-FR" sz="2800" dirty="0">
                <a:sym typeface="Symbol" panose="05050102010706020507" pitchFamily="18" charset="2"/>
              </a:rPr>
              <a:t>Le 2</a:t>
            </a:r>
            <a:r>
              <a:rPr lang="fr-FR" sz="2800" baseline="30000" dirty="0">
                <a:sym typeface="Symbol" panose="05050102010706020507" pitchFamily="18" charset="2"/>
              </a:rPr>
              <a:t>ème</a:t>
            </a:r>
            <a:r>
              <a:rPr lang="fr-FR" sz="2800" dirty="0">
                <a:sym typeface="Symbol" panose="05050102010706020507" pitchFamily="18" charset="2"/>
              </a:rPr>
              <a:t> nombre entre 5 et 9 s’écrit sous la former 5 + q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E382A7B-B6D2-21EE-EE03-72FB92C9A203}"/>
              </a:ext>
            </a:extLst>
          </p:cNvPr>
          <p:cNvSpPr txBox="1"/>
          <p:nvPr/>
        </p:nvSpPr>
        <p:spPr>
          <a:xfrm>
            <a:off x="282633" y="2123049"/>
            <a:ext cx="3996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ym typeface="Symbol" panose="05050102010706020507" pitchFamily="18" charset="2"/>
              </a:rPr>
              <a:t>(5 + p)  (5 + q)</a:t>
            </a:r>
          </a:p>
          <a:p>
            <a:r>
              <a:rPr lang="fr-FR" sz="2800" dirty="0">
                <a:sym typeface="Symbol" panose="05050102010706020507" pitchFamily="18" charset="2"/>
              </a:rPr>
              <a:t>= 25 + 5p + 5q + </a:t>
            </a:r>
            <a:r>
              <a:rPr lang="fr-FR" sz="2800" dirty="0" err="1">
                <a:sym typeface="Symbol" panose="05050102010706020507" pitchFamily="18" charset="2"/>
              </a:rPr>
              <a:t>pq</a:t>
            </a:r>
            <a:endParaRPr lang="fr-FR" sz="2800" dirty="0">
              <a:sym typeface="Symbol" panose="05050102010706020507" pitchFamily="18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2E8C13E-7273-AFE7-EB60-04821EEF1F2E}"/>
              </a:ext>
            </a:extLst>
          </p:cNvPr>
          <p:cNvSpPr txBox="1"/>
          <p:nvPr/>
        </p:nvSpPr>
        <p:spPr>
          <a:xfrm>
            <a:off x="4278923" y="2123049"/>
            <a:ext cx="780796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ym typeface="Symbol" panose="05050102010706020507" pitchFamily="18" charset="2"/>
              </a:rPr>
              <a:t>Sur la première main, on lève p doigts et 5-p sont baissés.</a:t>
            </a:r>
          </a:p>
          <a:p>
            <a:r>
              <a:rPr lang="fr-FR" sz="2800" dirty="0">
                <a:sym typeface="Symbol" panose="05050102010706020507" pitchFamily="18" charset="2"/>
              </a:rPr>
              <a:t>Sur la deuxième main, on lève q doigts et 5-q sont baissés.</a:t>
            </a:r>
          </a:p>
          <a:p>
            <a:endParaRPr lang="fr-FR" sz="1200" dirty="0">
              <a:sym typeface="Symbol" panose="05050102010706020507" pitchFamily="18" charset="2"/>
            </a:endParaRPr>
          </a:p>
          <a:p>
            <a:r>
              <a:rPr lang="fr-FR" sz="2800" dirty="0" err="1">
                <a:sym typeface="Symbol" panose="05050102010706020507" pitchFamily="18" charset="2"/>
              </a:rPr>
              <a:t>p+q</a:t>
            </a:r>
            <a:r>
              <a:rPr lang="fr-FR" sz="2800" dirty="0">
                <a:sym typeface="Symbol" panose="05050102010706020507" pitchFamily="18" charset="2"/>
              </a:rPr>
              <a:t> dizaines donne 10  (</a:t>
            </a:r>
            <a:r>
              <a:rPr lang="fr-FR" sz="2800" dirty="0" err="1">
                <a:sym typeface="Symbol" panose="05050102010706020507" pitchFamily="18" charset="2"/>
              </a:rPr>
              <a:t>p+q</a:t>
            </a:r>
            <a:r>
              <a:rPr lang="fr-FR" sz="2800" dirty="0">
                <a:sym typeface="Symbol" panose="05050102010706020507" pitchFamily="18" charset="2"/>
              </a:rPr>
              <a:t>) </a:t>
            </a:r>
          </a:p>
          <a:p>
            <a:r>
              <a:rPr lang="fr-FR" sz="2800" dirty="0">
                <a:sym typeface="Symbol" panose="05050102010706020507" pitchFamily="18" charset="2"/>
              </a:rPr>
              <a:t>et (5 - p)  (5 - q) unités</a:t>
            </a:r>
          </a:p>
          <a:p>
            <a:endParaRPr lang="fr-FR" sz="1200" dirty="0">
              <a:sym typeface="Symbol" panose="05050102010706020507" pitchFamily="18" charset="2"/>
            </a:endParaRPr>
          </a:p>
          <a:p>
            <a:r>
              <a:rPr lang="fr-FR" sz="2800" dirty="0">
                <a:sym typeface="Symbol" panose="05050102010706020507" pitchFamily="18" charset="2"/>
              </a:rPr>
              <a:t>10  (</a:t>
            </a:r>
            <a:r>
              <a:rPr lang="fr-FR" sz="2800" dirty="0" err="1">
                <a:sym typeface="Symbol" panose="05050102010706020507" pitchFamily="18" charset="2"/>
              </a:rPr>
              <a:t>p+q</a:t>
            </a:r>
            <a:r>
              <a:rPr lang="fr-FR" sz="2800" dirty="0">
                <a:sym typeface="Symbol" panose="05050102010706020507" pitchFamily="18" charset="2"/>
              </a:rPr>
              <a:t>) + (5 - p)  (5 - q)</a:t>
            </a:r>
          </a:p>
          <a:p>
            <a:r>
              <a:rPr lang="fr-FR" sz="2800" dirty="0">
                <a:sym typeface="Symbol" panose="05050102010706020507" pitchFamily="18" charset="2"/>
              </a:rPr>
              <a:t>= 10p + 10q + 25 – 5p – 5q + </a:t>
            </a:r>
            <a:r>
              <a:rPr lang="fr-FR" sz="2800" dirty="0" err="1">
                <a:sym typeface="Symbol" panose="05050102010706020507" pitchFamily="18" charset="2"/>
              </a:rPr>
              <a:t>pq</a:t>
            </a:r>
            <a:endParaRPr lang="fr-FR" sz="2800" dirty="0">
              <a:sym typeface="Symbol" panose="05050102010706020507" pitchFamily="18" charset="2"/>
            </a:endParaRPr>
          </a:p>
          <a:p>
            <a:r>
              <a:rPr lang="fr-FR" sz="2800" dirty="0">
                <a:sym typeface="Symbol" panose="05050102010706020507" pitchFamily="18" charset="2"/>
              </a:rPr>
              <a:t>= 5p + 5t + 25 + </a:t>
            </a:r>
            <a:r>
              <a:rPr lang="fr-FR" sz="2800" dirty="0" err="1">
                <a:sym typeface="Symbol" panose="05050102010706020507" pitchFamily="18" charset="2"/>
              </a:rPr>
              <a:t>pq</a:t>
            </a:r>
            <a:endParaRPr lang="fr-FR" sz="2800" dirty="0">
              <a:sym typeface="Symbol" panose="05050102010706020507" pitchFamily="18" charset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C6821EF-4582-40B2-B01D-2F3CC2191165}"/>
              </a:ext>
            </a:extLst>
          </p:cNvPr>
          <p:cNvSpPr txBox="1"/>
          <p:nvPr/>
        </p:nvSpPr>
        <p:spPr>
          <a:xfrm>
            <a:off x="4940" y="6550223"/>
            <a:ext cx="216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www.lesmathsdherve.net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53DCBBA-147A-4702-8764-9D6CA2CE8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1359691" cy="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9145C-EF37-0BB6-1C15-466B27647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CEE4E5-3A5E-BDFC-43CF-2504178AFC97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3000">
                <a:schemeClr val="accent2">
                  <a:lumMod val="20000"/>
                  <a:lumOff val="80000"/>
                </a:schemeClr>
              </a:gs>
              <a:gs pos="72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5338513-2A6C-8E1F-1123-D1D64CC50F8D}"/>
              </a:ext>
            </a:extLst>
          </p:cNvPr>
          <p:cNvSpPr txBox="1"/>
          <p:nvPr/>
        </p:nvSpPr>
        <p:spPr>
          <a:xfrm>
            <a:off x="282633" y="158088"/>
            <a:ext cx="30492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Exemple</a:t>
            </a:r>
          </a:p>
          <a:p>
            <a:endParaRPr lang="fr-FR" sz="1200" dirty="0">
              <a:sym typeface="Symbol" panose="05050102010706020507" pitchFamily="18" charset="2"/>
            </a:endParaRPr>
          </a:p>
          <a:p>
            <a:r>
              <a:rPr lang="fr-FR" sz="4000" dirty="0">
                <a:sym typeface="Symbol" panose="05050102010706020507" pitchFamily="18" charset="2"/>
              </a:rPr>
              <a:t>Calcule 7  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095831-5E29-8437-BB67-3D150001E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63196"/>
          <a:stretch>
            <a:fillRect/>
          </a:stretch>
        </p:blipFill>
        <p:spPr>
          <a:xfrm>
            <a:off x="1867130" y="2731953"/>
            <a:ext cx="2143760" cy="41260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A074EF9-0164-9DD4-4248-37E7CCEF5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0" r="21194"/>
          <a:stretch>
            <a:fillRect/>
          </a:stretch>
        </p:blipFill>
        <p:spPr>
          <a:xfrm>
            <a:off x="7879310" y="2731952"/>
            <a:ext cx="2143760" cy="4126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E3E095A-4B4D-48C6-A95A-F9741351F1D0}"/>
              </a:ext>
            </a:extLst>
          </p:cNvPr>
          <p:cNvSpPr txBox="1"/>
          <p:nvPr/>
        </p:nvSpPr>
        <p:spPr>
          <a:xfrm>
            <a:off x="4940" y="6550223"/>
            <a:ext cx="216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www.lesmathsdherve.net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E78BF3D-A1B8-42C9-A159-264BA5B6B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1359691" cy="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3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343BC-EC45-BF7C-D80C-206F88188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BEADA2-BC39-9A8F-AE69-7CEBAE9502E9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3000">
                <a:schemeClr val="accent2">
                  <a:lumMod val="20000"/>
                  <a:lumOff val="80000"/>
                </a:schemeClr>
              </a:gs>
              <a:gs pos="72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7B2E4FB-248C-3B1D-D93D-60FDDADF96A3}"/>
              </a:ext>
            </a:extLst>
          </p:cNvPr>
          <p:cNvSpPr txBox="1"/>
          <p:nvPr/>
        </p:nvSpPr>
        <p:spPr>
          <a:xfrm>
            <a:off x="282633" y="158088"/>
            <a:ext cx="30492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Exemple</a:t>
            </a:r>
          </a:p>
          <a:p>
            <a:endParaRPr lang="fr-FR" sz="1200" dirty="0">
              <a:sym typeface="Symbol" panose="05050102010706020507" pitchFamily="18" charset="2"/>
            </a:endParaRPr>
          </a:p>
          <a:p>
            <a:r>
              <a:rPr lang="fr-FR" sz="4000" dirty="0">
                <a:sym typeface="Symbol" panose="05050102010706020507" pitchFamily="18" charset="2"/>
              </a:rPr>
              <a:t>Calcule 7  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E711FB-EF9D-3000-FBF3-0F288A431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63196"/>
          <a:stretch>
            <a:fillRect/>
          </a:stretch>
        </p:blipFill>
        <p:spPr>
          <a:xfrm>
            <a:off x="1867130" y="2731953"/>
            <a:ext cx="2143760" cy="41260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46F85A3-3950-EFAE-1F8C-2AD832B99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0" r="21194"/>
          <a:stretch>
            <a:fillRect/>
          </a:stretch>
        </p:blipFill>
        <p:spPr>
          <a:xfrm>
            <a:off x="7879310" y="2731952"/>
            <a:ext cx="2143760" cy="4126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75797C7-295D-A093-D346-D354B2F28026}"/>
              </a:ext>
            </a:extLst>
          </p:cNvPr>
          <p:cNvSpPr txBox="1"/>
          <p:nvPr/>
        </p:nvSpPr>
        <p:spPr>
          <a:xfrm>
            <a:off x="2410752" y="3429000"/>
            <a:ext cx="957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1    2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FE254C-A1C2-4830-A8A8-B1A74BAF2F87}"/>
              </a:ext>
            </a:extLst>
          </p:cNvPr>
          <p:cNvSpPr txBox="1"/>
          <p:nvPr/>
        </p:nvSpPr>
        <p:spPr>
          <a:xfrm>
            <a:off x="8134643" y="3601496"/>
            <a:ext cx="164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3   4  5  6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24BEF6-3B9B-3106-4576-642FB2B97326}"/>
              </a:ext>
            </a:extLst>
          </p:cNvPr>
          <p:cNvSpPr txBox="1"/>
          <p:nvPr/>
        </p:nvSpPr>
        <p:spPr>
          <a:xfrm>
            <a:off x="2342623" y="4736596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5"/>
                </a:solidFill>
              </a:rPr>
              <a:t>1  2 3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B1AB9E7-8295-F5EE-FF77-B505852B91D3}"/>
              </a:ext>
            </a:extLst>
          </p:cNvPr>
          <p:cNvSpPr txBox="1"/>
          <p:nvPr/>
        </p:nvSpPr>
        <p:spPr>
          <a:xfrm>
            <a:off x="8404405" y="4644972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1A2BA1C-3208-5FFC-39D4-1770DF67F521}"/>
              </a:ext>
            </a:extLst>
          </p:cNvPr>
          <p:cNvSpPr txBox="1"/>
          <p:nvPr/>
        </p:nvSpPr>
        <p:spPr>
          <a:xfrm>
            <a:off x="4554512" y="3601496"/>
            <a:ext cx="2004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6</a:t>
            </a:r>
            <a:r>
              <a:rPr lang="fr-FR" sz="3200" dirty="0">
                <a:sym typeface="Symbol" panose="05050102010706020507" pitchFamily="18" charset="2"/>
              </a:rPr>
              <a:t></a:t>
            </a:r>
            <a:r>
              <a:rPr lang="fr-FR" sz="3200" b="1" dirty="0">
                <a:solidFill>
                  <a:srgbClr val="FF0000"/>
                </a:solidFill>
              </a:rPr>
              <a:t>10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0000"/>
                </a:solidFill>
              </a:rPr>
              <a:t> </a:t>
            </a:r>
            <a:r>
              <a:rPr lang="fr-FR" sz="4000" b="1" dirty="0">
                <a:solidFill>
                  <a:srgbClr val="FFC000"/>
                </a:solidFill>
              </a:rPr>
              <a:t>60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EB00228-65C2-44A9-CF60-7AABD906A0F3}"/>
              </a:ext>
            </a:extLst>
          </p:cNvPr>
          <p:cNvSpPr txBox="1"/>
          <p:nvPr/>
        </p:nvSpPr>
        <p:spPr>
          <a:xfrm>
            <a:off x="4801374" y="4736596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3</a:t>
            </a:r>
            <a:r>
              <a:rPr lang="fr-FR" sz="3200" b="1" dirty="0">
                <a:sym typeface="Symbol" panose="05050102010706020507" pitchFamily="18" charset="2"/>
              </a:rPr>
              <a:t></a:t>
            </a:r>
            <a:r>
              <a:rPr lang="fr-FR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</a:t>
            </a:r>
            <a:r>
              <a:rPr lang="fr-FR" sz="3200" b="1" dirty="0">
                <a:solidFill>
                  <a:srgbClr val="FF0000"/>
                </a:solidFill>
              </a:rPr>
              <a:t> </a:t>
            </a:r>
            <a:r>
              <a:rPr lang="fr-FR" sz="3200" b="1" dirty="0"/>
              <a:t>=  </a:t>
            </a:r>
            <a:r>
              <a:rPr lang="fr-FR" sz="4000" b="1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10DCA83-CE88-4F8B-0421-D5E683A2B5F0}"/>
              </a:ext>
            </a:extLst>
          </p:cNvPr>
          <p:cNvSpPr/>
          <p:nvPr/>
        </p:nvSpPr>
        <p:spPr>
          <a:xfrm>
            <a:off x="5838092" y="3601496"/>
            <a:ext cx="720495" cy="184298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22FE4F9-0419-4994-A7BF-54E910E4DF29}"/>
              </a:ext>
            </a:extLst>
          </p:cNvPr>
          <p:cNvSpPr txBox="1"/>
          <p:nvPr/>
        </p:nvSpPr>
        <p:spPr>
          <a:xfrm>
            <a:off x="4940" y="6550223"/>
            <a:ext cx="216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www.lesmathsdherve.net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6EFAABE-ED13-411A-9D0C-8354F31FF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1359691" cy="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08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865</Words>
  <Application>Microsoft Office PowerPoint</Application>
  <PresentationFormat>Grand écran</PresentationFormat>
  <Paragraphs>184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Hervé LESTIENNE</dc:creator>
  <cp:lastModifiedBy>Hervé LESTIENNE</cp:lastModifiedBy>
  <cp:revision>11</cp:revision>
  <dcterms:created xsi:type="dcterms:W3CDTF">2026-03-15T16:45:48Z</dcterms:created>
  <dcterms:modified xsi:type="dcterms:W3CDTF">2026-03-16T08:27:29Z</dcterms:modified>
</cp:coreProperties>
</file>