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AF6C15-D97C-4C2A-95C1-C13F182C402F}" v="567" dt="2021-02-24T20:48:33.1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vé LESTIENNE" userId="2e5a470b34f4b910" providerId="LiveId" clId="{03AF6C15-D97C-4C2A-95C1-C13F182C402F}"/>
    <pc:docChg chg="undo custSel addSld modSld sldOrd">
      <pc:chgData name="Hervé LESTIENNE" userId="2e5a470b34f4b910" providerId="LiveId" clId="{03AF6C15-D97C-4C2A-95C1-C13F182C402F}" dt="2021-02-24T20:49:34.793" v="3125" actId="1076"/>
      <pc:docMkLst>
        <pc:docMk/>
      </pc:docMkLst>
      <pc:sldChg chg="addSp delSp modSp mod ord">
        <pc:chgData name="Hervé LESTIENNE" userId="2e5a470b34f4b910" providerId="LiveId" clId="{03AF6C15-D97C-4C2A-95C1-C13F182C402F}" dt="2021-02-24T17:00:24.204" v="1276" actId="1076"/>
        <pc:sldMkLst>
          <pc:docMk/>
          <pc:sldMk cId="3479777704" sldId="256"/>
        </pc:sldMkLst>
        <pc:spChg chg="add del mod">
          <ac:chgData name="Hervé LESTIENNE" userId="2e5a470b34f4b910" providerId="LiveId" clId="{03AF6C15-D97C-4C2A-95C1-C13F182C402F}" dt="2021-02-24T16:21:23.749" v="676"/>
          <ac:spMkLst>
            <pc:docMk/>
            <pc:sldMk cId="3479777704" sldId="256"/>
            <ac:spMk id="2" creationId="{8F5BFDB0-81F3-47A1-B20C-125E732C4CE4}"/>
          </ac:spMkLst>
        </pc:spChg>
        <pc:spChg chg="add mod">
          <ac:chgData name="Hervé LESTIENNE" userId="2e5a470b34f4b910" providerId="LiveId" clId="{03AF6C15-D97C-4C2A-95C1-C13F182C402F}" dt="2021-02-24T06:01:45.316" v="25" actId="164"/>
          <ac:spMkLst>
            <pc:docMk/>
            <pc:sldMk cId="3479777704" sldId="256"/>
            <ac:spMk id="4" creationId="{E3509632-3B8A-4E2D-BE0C-A1E7EE5D882A}"/>
          </ac:spMkLst>
        </pc:spChg>
        <pc:spChg chg="add del mod">
          <ac:chgData name="Hervé LESTIENNE" userId="2e5a470b34f4b910" providerId="LiveId" clId="{03AF6C15-D97C-4C2A-95C1-C13F182C402F}" dt="2021-02-24T16:52:49.635" v="1272" actId="478"/>
          <ac:spMkLst>
            <pc:docMk/>
            <pc:sldMk cId="3479777704" sldId="256"/>
            <ac:spMk id="12" creationId="{70560AC3-CCA4-4AB1-A520-B65996FA2CB5}"/>
          </ac:spMkLst>
        </pc:spChg>
        <pc:spChg chg="add mod topLvl">
          <ac:chgData name="Hervé LESTIENNE" userId="2e5a470b34f4b910" providerId="LiveId" clId="{03AF6C15-D97C-4C2A-95C1-C13F182C402F}" dt="2021-02-24T06:35:03.884" v="266" actId="164"/>
          <ac:spMkLst>
            <pc:docMk/>
            <pc:sldMk cId="3479777704" sldId="256"/>
            <ac:spMk id="13" creationId="{FFBE556A-DA0C-4D57-895D-05B90439453A}"/>
          </ac:spMkLst>
        </pc:spChg>
        <pc:spChg chg="add mod topLvl">
          <ac:chgData name="Hervé LESTIENNE" userId="2e5a470b34f4b910" providerId="LiveId" clId="{03AF6C15-D97C-4C2A-95C1-C13F182C402F}" dt="2021-02-24T06:34:36.109" v="260" actId="164"/>
          <ac:spMkLst>
            <pc:docMk/>
            <pc:sldMk cId="3479777704" sldId="256"/>
            <ac:spMk id="21" creationId="{5A2CE6FF-2DDD-48B4-842E-AD944B089700}"/>
          </ac:spMkLst>
        </pc:spChg>
        <pc:spChg chg="add mod topLvl">
          <ac:chgData name="Hervé LESTIENNE" userId="2e5a470b34f4b910" providerId="LiveId" clId="{03AF6C15-D97C-4C2A-95C1-C13F182C402F}" dt="2021-02-24T06:34:36.109" v="260" actId="164"/>
          <ac:spMkLst>
            <pc:docMk/>
            <pc:sldMk cId="3479777704" sldId="256"/>
            <ac:spMk id="22" creationId="{8639CB48-4F9C-403C-AF3C-1FBC8EC04AD6}"/>
          </ac:spMkLst>
        </pc:spChg>
        <pc:spChg chg="add mod topLvl">
          <ac:chgData name="Hervé LESTIENNE" userId="2e5a470b34f4b910" providerId="LiveId" clId="{03AF6C15-D97C-4C2A-95C1-C13F182C402F}" dt="2021-02-24T06:33:58.996" v="254" actId="164"/>
          <ac:spMkLst>
            <pc:docMk/>
            <pc:sldMk cId="3479777704" sldId="256"/>
            <ac:spMk id="29" creationId="{87037C42-ACDD-4A2E-A3C1-0FC0BA1761FD}"/>
          </ac:spMkLst>
        </pc:spChg>
        <pc:spChg chg="add mod topLvl">
          <ac:chgData name="Hervé LESTIENNE" userId="2e5a470b34f4b910" providerId="LiveId" clId="{03AF6C15-D97C-4C2A-95C1-C13F182C402F}" dt="2021-02-24T06:33:58.996" v="254" actId="164"/>
          <ac:spMkLst>
            <pc:docMk/>
            <pc:sldMk cId="3479777704" sldId="256"/>
            <ac:spMk id="30" creationId="{BBB4D781-BAA6-4658-AFB5-D97D08BDBED8}"/>
          </ac:spMkLst>
        </pc:spChg>
        <pc:spChg chg="add mod">
          <ac:chgData name="Hervé LESTIENNE" userId="2e5a470b34f4b910" providerId="LiveId" clId="{03AF6C15-D97C-4C2A-95C1-C13F182C402F}" dt="2021-02-24T06:35:12.818" v="267" actId="164"/>
          <ac:spMkLst>
            <pc:docMk/>
            <pc:sldMk cId="3479777704" sldId="256"/>
            <ac:spMk id="36" creationId="{FFA4FA4F-453A-4D1F-9347-57F6D62A1B53}"/>
          </ac:spMkLst>
        </pc:spChg>
        <pc:spChg chg="add mod">
          <ac:chgData name="Hervé LESTIENNE" userId="2e5a470b34f4b910" providerId="LiveId" clId="{03AF6C15-D97C-4C2A-95C1-C13F182C402F}" dt="2021-02-24T06:35:19.135" v="268" actId="164"/>
          <ac:spMkLst>
            <pc:docMk/>
            <pc:sldMk cId="3479777704" sldId="256"/>
            <ac:spMk id="37" creationId="{D2CAEFE4-9349-4045-A55D-FACDA9DFC5D6}"/>
          </ac:spMkLst>
        </pc:spChg>
        <pc:spChg chg="add mod">
          <ac:chgData name="Hervé LESTIENNE" userId="2e5a470b34f4b910" providerId="LiveId" clId="{03AF6C15-D97C-4C2A-95C1-C13F182C402F}" dt="2021-02-24T06:35:25.824" v="269" actId="164"/>
          <ac:spMkLst>
            <pc:docMk/>
            <pc:sldMk cId="3479777704" sldId="256"/>
            <ac:spMk id="38" creationId="{26D7335A-A125-468F-81BB-8BF88180AF78}"/>
          </ac:spMkLst>
        </pc:spChg>
        <pc:spChg chg="add mod">
          <ac:chgData name="Hervé LESTIENNE" userId="2e5a470b34f4b910" providerId="LiveId" clId="{03AF6C15-D97C-4C2A-95C1-C13F182C402F}" dt="2021-02-24T06:35:12.818" v="267" actId="164"/>
          <ac:spMkLst>
            <pc:docMk/>
            <pc:sldMk cId="3479777704" sldId="256"/>
            <ac:spMk id="46" creationId="{EB7E7FBE-A4AD-4C19-A9B1-374E86AF36CF}"/>
          </ac:spMkLst>
        </pc:spChg>
        <pc:spChg chg="add mod">
          <ac:chgData name="Hervé LESTIENNE" userId="2e5a470b34f4b910" providerId="LiveId" clId="{03AF6C15-D97C-4C2A-95C1-C13F182C402F}" dt="2021-02-24T06:35:19.135" v="268" actId="164"/>
          <ac:spMkLst>
            <pc:docMk/>
            <pc:sldMk cId="3479777704" sldId="256"/>
            <ac:spMk id="48" creationId="{37B48FA3-E817-4D4D-BF6A-299DF6942A37}"/>
          </ac:spMkLst>
        </pc:spChg>
        <pc:spChg chg="add mod">
          <ac:chgData name="Hervé LESTIENNE" userId="2e5a470b34f4b910" providerId="LiveId" clId="{03AF6C15-D97C-4C2A-95C1-C13F182C402F}" dt="2021-02-24T06:35:25.824" v="269" actId="164"/>
          <ac:spMkLst>
            <pc:docMk/>
            <pc:sldMk cId="3479777704" sldId="256"/>
            <ac:spMk id="49" creationId="{C8A61E93-80AE-468A-A0D3-E8725717362B}"/>
          </ac:spMkLst>
        </pc:spChg>
        <pc:spChg chg="add mod">
          <ac:chgData name="Hervé LESTIENNE" userId="2e5a470b34f4b910" providerId="LiveId" clId="{03AF6C15-D97C-4C2A-95C1-C13F182C402F}" dt="2021-02-24T06:35:03.884" v="266" actId="164"/>
          <ac:spMkLst>
            <pc:docMk/>
            <pc:sldMk cId="3479777704" sldId="256"/>
            <ac:spMk id="50" creationId="{48E726A4-CB84-41B4-83DB-DFE3CC9B514A}"/>
          </ac:spMkLst>
        </pc:spChg>
        <pc:spChg chg="add mod">
          <ac:chgData name="Hervé LESTIENNE" userId="2e5a470b34f4b910" providerId="LiveId" clId="{03AF6C15-D97C-4C2A-95C1-C13F182C402F}" dt="2021-02-24T06:34:36.109" v="260" actId="164"/>
          <ac:spMkLst>
            <pc:docMk/>
            <pc:sldMk cId="3479777704" sldId="256"/>
            <ac:spMk id="51" creationId="{F6F502F0-17F8-4092-A148-E603DF707F62}"/>
          </ac:spMkLst>
        </pc:spChg>
        <pc:spChg chg="add mod">
          <ac:chgData name="Hervé LESTIENNE" userId="2e5a470b34f4b910" providerId="LiveId" clId="{03AF6C15-D97C-4C2A-95C1-C13F182C402F}" dt="2021-02-24T06:33:58.996" v="254" actId="164"/>
          <ac:spMkLst>
            <pc:docMk/>
            <pc:sldMk cId="3479777704" sldId="256"/>
            <ac:spMk id="52" creationId="{01DE3FD6-C743-44B2-B4F7-AA77E1547919}"/>
          </ac:spMkLst>
        </pc:spChg>
        <pc:spChg chg="add mod">
          <ac:chgData name="Hervé LESTIENNE" userId="2e5a470b34f4b910" providerId="LiveId" clId="{03AF6C15-D97C-4C2A-95C1-C13F182C402F}" dt="2021-02-24T06:37:40.944" v="304" actId="164"/>
          <ac:spMkLst>
            <pc:docMk/>
            <pc:sldMk cId="3479777704" sldId="256"/>
            <ac:spMk id="59" creationId="{4978311D-6020-428E-BE39-49C9F4F8A55A}"/>
          </ac:spMkLst>
        </pc:spChg>
        <pc:spChg chg="add mod">
          <ac:chgData name="Hervé LESTIENNE" userId="2e5a470b34f4b910" providerId="LiveId" clId="{03AF6C15-D97C-4C2A-95C1-C13F182C402F}" dt="2021-02-24T06:47:26.055" v="453" actId="1076"/>
          <ac:spMkLst>
            <pc:docMk/>
            <pc:sldMk cId="3479777704" sldId="256"/>
            <ac:spMk id="65" creationId="{2407F0E7-6C3D-478B-AA5C-0DB29CE520BD}"/>
          </ac:spMkLst>
        </pc:spChg>
        <pc:spChg chg="add del mod">
          <ac:chgData name="Hervé LESTIENNE" userId="2e5a470b34f4b910" providerId="LiveId" clId="{03AF6C15-D97C-4C2A-95C1-C13F182C402F}" dt="2021-02-24T16:52:49.635" v="1272" actId="478"/>
          <ac:spMkLst>
            <pc:docMk/>
            <pc:sldMk cId="3479777704" sldId="256"/>
            <ac:spMk id="66" creationId="{F5FC43DE-7665-42FC-81AF-3B1D3817B1E1}"/>
          </ac:spMkLst>
        </pc:spChg>
        <pc:spChg chg="add del mod">
          <ac:chgData name="Hervé LESTIENNE" userId="2e5a470b34f4b910" providerId="LiveId" clId="{03AF6C15-D97C-4C2A-95C1-C13F182C402F}" dt="2021-02-24T16:52:46.513" v="1271" actId="478"/>
          <ac:spMkLst>
            <pc:docMk/>
            <pc:sldMk cId="3479777704" sldId="256"/>
            <ac:spMk id="67" creationId="{93A7F63F-32A0-4032-92C9-FCF508B744F1}"/>
          </ac:spMkLst>
        </pc:spChg>
        <pc:spChg chg="add del mod">
          <ac:chgData name="Hervé LESTIENNE" userId="2e5a470b34f4b910" providerId="LiveId" clId="{03AF6C15-D97C-4C2A-95C1-C13F182C402F}" dt="2021-02-24T16:52:46.513" v="1271" actId="478"/>
          <ac:spMkLst>
            <pc:docMk/>
            <pc:sldMk cId="3479777704" sldId="256"/>
            <ac:spMk id="68" creationId="{CC3B681F-9A6A-42C1-8F69-CDA5EC5D6253}"/>
          </ac:spMkLst>
        </pc:spChg>
        <pc:spChg chg="add del mod">
          <ac:chgData name="Hervé LESTIENNE" userId="2e5a470b34f4b910" providerId="LiveId" clId="{03AF6C15-D97C-4C2A-95C1-C13F182C402F}" dt="2021-02-24T16:52:46.513" v="1271" actId="478"/>
          <ac:spMkLst>
            <pc:docMk/>
            <pc:sldMk cId="3479777704" sldId="256"/>
            <ac:spMk id="69" creationId="{3E0699F1-BCB7-4DCD-8719-245ADF080852}"/>
          </ac:spMkLst>
        </pc:spChg>
        <pc:spChg chg="add del mod">
          <ac:chgData name="Hervé LESTIENNE" userId="2e5a470b34f4b910" providerId="LiveId" clId="{03AF6C15-D97C-4C2A-95C1-C13F182C402F}" dt="2021-02-24T16:52:52.984" v="1273" actId="478"/>
          <ac:spMkLst>
            <pc:docMk/>
            <pc:sldMk cId="3479777704" sldId="256"/>
            <ac:spMk id="70" creationId="{5E3443D1-4387-48E7-82A2-2DC65569C7FB}"/>
          </ac:spMkLst>
        </pc:spChg>
        <pc:spChg chg="add del mod">
          <ac:chgData name="Hervé LESTIENNE" userId="2e5a470b34f4b910" providerId="LiveId" clId="{03AF6C15-D97C-4C2A-95C1-C13F182C402F}" dt="2021-02-24T16:52:56.397" v="1274" actId="478"/>
          <ac:spMkLst>
            <pc:docMk/>
            <pc:sldMk cId="3479777704" sldId="256"/>
            <ac:spMk id="71" creationId="{F5419616-3160-483D-B015-261CB60009CE}"/>
          </ac:spMkLst>
        </pc:spChg>
        <pc:spChg chg="add mod">
          <ac:chgData name="Hervé LESTIENNE" userId="2e5a470b34f4b910" providerId="LiveId" clId="{03AF6C15-D97C-4C2A-95C1-C13F182C402F}" dt="2021-02-24T06:47:26.055" v="453" actId="1076"/>
          <ac:spMkLst>
            <pc:docMk/>
            <pc:sldMk cId="3479777704" sldId="256"/>
            <ac:spMk id="72" creationId="{30818ED0-2B19-499A-9D0E-E3DB75AC2008}"/>
          </ac:spMkLst>
        </pc:spChg>
        <pc:spChg chg="add del mod">
          <ac:chgData name="Hervé LESTIENNE" userId="2e5a470b34f4b910" providerId="LiveId" clId="{03AF6C15-D97C-4C2A-95C1-C13F182C402F}" dt="2021-02-24T16:52:49.635" v="1272" actId="478"/>
          <ac:spMkLst>
            <pc:docMk/>
            <pc:sldMk cId="3479777704" sldId="256"/>
            <ac:spMk id="73" creationId="{E8283A85-E8F5-476F-BD59-FBC58959A83A}"/>
          </ac:spMkLst>
        </pc:spChg>
        <pc:spChg chg="add del mod">
          <ac:chgData name="Hervé LESTIENNE" userId="2e5a470b34f4b910" providerId="LiveId" clId="{03AF6C15-D97C-4C2A-95C1-C13F182C402F}" dt="2021-02-24T16:52:46.513" v="1271" actId="478"/>
          <ac:spMkLst>
            <pc:docMk/>
            <pc:sldMk cId="3479777704" sldId="256"/>
            <ac:spMk id="74" creationId="{2527FB71-2D42-4C87-8BE3-15E6FD6E843A}"/>
          </ac:spMkLst>
        </pc:spChg>
        <pc:spChg chg="add del mod">
          <ac:chgData name="Hervé LESTIENNE" userId="2e5a470b34f4b910" providerId="LiveId" clId="{03AF6C15-D97C-4C2A-95C1-C13F182C402F}" dt="2021-02-24T16:52:46.513" v="1271" actId="478"/>
          <ac:spMkLst>
            <pc:docMk/>
            <pc:sldMk cId="3479777704" sldId="256"/>
            <ac:spMk id="75" creationId="{6C0FBA1D-D87F-483B-82E4-D08776E00037}"/>
          </ac:spMkLst>
        </pc:spChg>
        <pc:spChg chg="add del mod">
          <ac:chgData name="Hervé LESTIENNE" userId="2e5a470b34f4b910" providerId="LiveId" clId="{03AF6C15-D97C-4C2A-95C1-C13F182C402F}" dt="2021-02-24T06:46:43.780" v="443" actId="478"/>
          <ac:spMkLst>
            <pc:docMk/>
            <pc:sldMk cId="3479777704" sldId="256"/>
            <ac:spMk id="76" creationId="{4A564B40-0806-47F4-BA52-3DEC57477225}"/>
          </ac:spMkLst>
        </pc:spChg>
        <pc:spChg chg="add del mod">
          <ac:chgData name="Hervé LESTIENNE" userId="2e5a470b34f4b910" providerId="LiveId" clId="{03AF6C15-D97C-4C2A-95C1-C13F182C402F}" dt="2021-02-24T16:52:46.513" v="1271" actId="478"/>
          <ac:spMkLst>
            <pc:docMk/>
            <pc:sldMk cId="3479777704" sldId="256"/>
            <ac:spMk id="77" creationId="{46393473-D744-47B8-9664-E10D4BE199BD}"/>
          </ac:spMkLst>
        </pc:spChg>
        <pc:spChg chg="add del mod">
          <ac:chgData name="Hervé LESTIENNE" userId="2e5a470b34f4b910" providerId="LiveId" clId="{03AF6C15-D97C-4C2A-95C1-C13F182C402F}" dt="2021-02-24T16:52:52.984" v="1273" actId="478"/>
          <ac:spMkLst>
            <pc:docMk/>
            <pc:sldMk cId="3479777704" sldId="256"/>
            <ac:spMk id="78" creationId="{4D091137-0470-428C-967E-7DECF858A956}"/>
          </ac:spMkLst>
        </pc:spChg>
        <pc:spChg chg="add del mod">
          <ac:chgData name="Hervé LESTIENNE" userId="2e5a470b34f4b910" providerId="LiveId" clId="{03AF6C15-D97C-4C2A-95C1-C13F182C402F}" dt="2021-02-24T16:52:56.397" v="1274" actId="478"/>
          <ac:spMkLst>
            <pc:docMk/>
            <pc:sldMk cId="3479777704" sldId="256"/>
            <ac:spMk id="79" creationId="{A3C5EC66-009E-4177-9AF9-D2A86674EE3B}"/>
          </ac:spMkLst>
        </pc:spChg>
        <pc:spChg chg="add mod">
          <ac:chgData name="Hervé LESTIENNE" userId="2e5a470b34f4b910" providerId="LiveId" clId="{03AF6C15-D97C-4C2A-95C1-C13F182C402F}" dt="2021-02-24T06:52:52.929" v="507" actId="1076"/>
          <ac:spMkLst>
            <pc:docMk/>
            <pc:sldMk cId="3479777704" sldId="256"/>
            <ac:spMk id="80" creationId="{1F2C3D44-38B4-4D41-AD93-0B1A70AD0708}"/>
          </ac:spMkLst>
        </pc:spChg>
        <pc:spChg chg="add del mod">
          <ac:chgData name="Hervé LESTIENNE" userId="2e5a470b34f4b910" providerId="LiveId" clId="{03AF6C15-D97C-4C2A-95C1-C13F182C402F}" dt="2021-02-24T16:52:49.635" v="1272" actId="478"/>
          <ac:spMkLst>
            <pc:docMk/>
            <pc:sldMk cId="3479777704" sldId="256"/>
            <ac:spMk id="81" creationId="{18F9E33A-93EB-4ECA-8ECB-526B5B7C638F}"/>
          </ac:spMkLst>
        </pc:spChg>
        <pc:spChg chg="add del mod">
          <ac:chgData name="Hervé LESTIENNE" userId="2e5a470b34f4b910" providerId="LiveId" clId="{03AF6C15-D97C-4C2A-95C1-C13F182C402F}" dt="2021-02-24T16:52:46.513" v="1271" actId="478"/>
          <ac:spMkLst>
            <pc:docMk/>
            <pc:sldMk cId="3479777704" sldId="256"/>
            <ac:spMk id="82" creationId="{D7709DEC-2512-40E7-B144-C72BD9B685A2}"/>
          </ac:spMkLst>
        </pc:spChg>
        <pc:spChg chg="add del mod">
          <ac:chgData name="Hervé LESTIENNE" userId="2e5a470b34f4b910" providerId="LiveId" clId="{03AF6C15-D97C-4C2A-95C1-C13F182C402F}" dt="2021-02-24T16:52:46.513" v="1271" actId="478"/>
          <ac:spMkLst>
            <pc:docMk/>
            <pc:sldMk cId="3479777704" sldId="256"/>
            <ac:spMk id="83" creationId="{AB460A39-4C0F-45B9-A670-4E8AD3DFCAEC}"/>
          </ac:spMkLst>
        </pc:spChg>
        <pc:spChg chg="add del mod">
          <ac:chgData name="Hervé LESTIENNE" userId="2e5a470b34f4b910" providerId="LiveId" clId="{03AF6C15-D97C-4C2A-95C1-C13F182C402F}" dt="2021-02-24T16:52:46.513" v="1271" actId="478"/>
          <ac:spMkLst>
            <pc:docMk/>
            <pc:sldMk cId="3479777704" sldId="256"/>
            <ac:spMk id="84" creationId="{BAE4D9C8-5271-4B95-8FAE-7D1DC545A009}"/>
          </ac:spMkLst>
        </pc:spChg>
        <pc:spChg chg="add del mod">
          <ac:chgData name="Hervé LESTIENNE" userId="2e5a470b34f4b910" providerId="LiveId" clId="{03AF6C15-D97C-4C2A-95C1-C13F182C402F}" dt="2021-02-24T16:52:46.513" v="1271" actId="478"/>
          <ac:spMkLst>
            <pc:docMk/>
            <pc:sldMk cId="3479777704" sldId="256"/>
            <ac:spMk id="85" creationId="{7B39A689-FC01-442E-BC38-090E488F367E}"/>
          </ac:spMkLst>
        </pc:spChg>
        <pc:spChg chg="add del mod">
          <ac:chgData name="Hervé LESTIENNE" userId="2e5a470b34f4b910" providerId="LiveId" clId="{03AF6C15-D97C-4C2A-95C1-C13F182C402F}" dt="2021-02-24T16:52:52.984" v="1273" actId="478"/>
          <ac:spMkLst>
            <pc:docMk/>
            <pc:sldMk cId="3479777704" sldId="256"/>
            <ac:spMk id="86" creationId="{9D8174AB-1307-4DE2-9130-902E1ADA49D2}"/>
          </ac:spMkLst>
        </pc:spChg>
        <pc:spChg chg="add del mod">
          <ac:chgData name="Hervé LESTIENNE" userId="2e5a470b34f4b910" providerId="LiveId" clId="{03AF6C15-D97C-4C2A-95C1-C13F182C402F}" dt="2021-02-24T16:52:52.984" v="1273" actId="478"/>
          <ac:spMkLst>
            <pc:docMk/>
            <pc:sldMk cId="3479777704" sldId="256"/>
            <ac:spMk id="87" creationId="{215F3B4D-B0FB-46FC-8163-BC004B3D1CB1}"/>
          </ac:spMkLst>
        </pc:spChg>
        <pc:spChg chg="add del mod">
          <ac:chgData name="Hervé LESTIENNE" userId="2e5a470b34f4b910" providerId="LiveId" clId="{03AF6C15-D97C-4C2A-95C1-C13F182C402F}" dt="2021-02-24T16:52:52.984" v="1273" actId="478"/>
          <ac:spMkLst>
            <pc:docMk/>
            <pc:sldMk cId="3479777704" sldId="256"/>
            <ac:spMk id="88" creationId="{B90AB4A6-D72D-4952-ABCA-E2F6BDE598CB}"/>
          </ac:spMkLst>
        </pc:spChg>
        <pc:spChg chg="add del mod">
          <ac:chgData name="Hervé LESTIENNE" userId="2e5a470b34f4b910" providerId="LiveId" clId="{03AF6C15-D97C-4C2A-95C1-C13F182C402F}" dt="2021-02-24T16:52:56.397" v="1274" actId="478"/>
          <ac:spMkLst>
            <pc:docMk/>
            <pc:sldMk cId="3479777704" sldId="256"/>
            <ac:spMk id="89" creationId="{66051AD8-41FB-4651-B3F7-2ADDE928D88C}"/>
          </ac:spMkLst>
        </pc:spChg>
        <pc:spChg chg="add del mod">
          <ac:chgData name="Hervé LESTIENNE" userId="2e5a470b34f4b910" providerId="LiveId" clId="{03AF6C15-D97C-4C2A-95C1-C13F182C402F}" dt="2021-02-24T16:52:46.513" v="1271" actId="478"/>
          <ac:spMkLst>
            <pc:docMk/>
            <pc:sldMk cId="3479777704" sldId="256"/>
            <ac:spMk id="90" creationId="{7DAFA741-68A4-402E-8A64-83706636E7AF}"/>
          </ac:spMkLst>
        </pc:spChg>
        <pc:spChg chg="add del mod">
          <ac:chgData name="Hervé LESTIENNE" userId="2e5a470b34f4b910" providerId="LiveId" clId="{03AF6C15-D97C-4C2A-95C1-C13F182C402F}" dt="2021-02-24T16:52:46.513" v="1271" actId="478"/>
          <ac:spMkLst>
            <pc:docMk/>
            <pc:sldMk cId="3479777704" sldId="256"/>
            <ac:spMk id="91" creationId="{EA39506D-E2DC-4092-8B6D-3A5EAA2BC93F}"/>
          </ac:spMkLst>
        </pc:spChg>
        <pc:spChg chg="add del mod">
          <ac:chgData name="Hervé LESTIENNE" userId="2e5a470b34f4b910" providerId="LiveId" clId="{03AF6C15-D97C-4C2A-95C1-C13F182C402F}" dt="2021-02-24T16:52:52.984" v="1273" actId="478"/>
          <ac:spMkLst>
            <pc:docMk/>
            <pc:sldMk cId="3479777704" sldId="256"/>
            <ac:spMk id="92" creationId="{6545B56E-89FB-463C-A6E0-3B1A80A57745}"/>
          </ac:spMkLst>
        </pc:spChg>
        <pc:spChg chg="add del mod">
          <ac:chgData name="Hervé LESTIENNE" userId="2e5a470b34f4b910" providerId="LiveId" clId="{03AF6C15-D97C-4C2A-95C1-C13F182C402F}" dt="2021-02-24T16:52:52.984" v="1273" actId="478"/>
          <ac:spMkLst>
            <pc:docMk/>
            <pc:sldMk cId="3479777704" sldId="256"/>
            <ac:spMk id="93" creationId="{A7AEF857-C8FC-4940-B6C8-B61666DE854D}"/>
          </ac:spMkLst>
        </pc:spChg>
        <pc:spChg chg="add del mod">
          <ac:chgData name="Hervé LESTIENNE" userId="2e5a470b34f4b910" providerId="LiveId" clId="{03AF6C15-D97C-4C2A-95C1-C13F182C402F}" dt="2021-02-24T16:52:52.984" v="1273" actId="478"/>
          <ac:spMkLst>
            <pc:docMk/>
            <pc:sldMk cId="3479777704" sldId="256"/>
            <ac:spMk id="94" creationId="{950933E9-3AE4-4CCB-8A70-422A375EA306}"/>
          </ac:spMkLst>
        </pc:spChg>
        <pc:spChg chg="add del mod">
          <ac:chgData name="Hervé LESTIENNE" userId="2e5a470b34f4b910" providerId="LiveId" clId="{03AF6C15-D97C-4C2A-95C1-C13F182C402F}" dt="2021-02-24T16:52:46.513" v="1271" actId="478"/>
          <ac:spMkLst>
            <pc:docMk/>
            <pc:sldMk cId="3479777704" sldId="256"/>
            <ac:spMk id="95" creationId="{6BA9E20E-78B2-429F-B8F4-687CAAB35D42}"/>
          </ac:spMkLst>
        </pc:spChg>
        <pc:spChg chg="add mod">
          <ac:chgData name="Hervé LESTIENNE" userId="2e5a470b34f4b910" providerId="LiveId" clId="{03AF6C15-D97C-4C2A-95C1-C13F182C402F}" dt="2021-02-24T16:42:26.805" v="1216" actId="164"/>
          <ac:spMkLst>
            <pc:docMk/>
            <pc:sldMk cId="3479777704" sldId="256"/>
            <ac:spMk id="96" creationId="{EC1F8533-138A-4FF1-8B06-D75B1907E5B6}"/>
          </ac:spMkLst>
        </pc:spChg>
        <pc:spChg chg="add mod">
          <ac:chgData name="Hervé LESTIENNE" userId="2e5a470b34f4b910" providerId="LiveId" clId="{03AF6C15-D97C-4C2A-95C1-C13F182C402F}" dt="2021-02-24T17:00:24.204" v="1276" actId="1076"/>
          <ac:spMkLst>
            <pc:docMk/>
            <pc:sldMk cId="3479777704" sldId="256"/>
            <ac:spMk id="97" creationId="{55367631-0D3F-40C7-B18D-891EF94F6FEB}"/>
          </ac:spMkLst>
        </pc:spChg>
        <pc:grpChg chg="add mod">
          <ac:chgData name="Hervé LESTIENNE" userId="2e5a470b34f4b910" providerId="LiveId" clId="{03AF6C15-D97C-4C2A-95C1-C13F182C402F}" dt="2021-02-24T16:42:26.805" v="1216" actId="164"/>
          <ac:grpSpMkLst>
            <pc:docMk/>
            <pc:sldMk cId="3479777704" sldId="256"/>
            <ac:grpSpMk id="3" creationId="{7B01ED14-7324-4DDE-BC5F-2CDE9795B4B8}"/>
          </ac:grpSpMkLst>
        </pc:grpChg>
        <pc:grpChg chg="add mod">
          <ac:chgData name="Hervé LESTIENNE" userId="2e5a470b34f4b910" providerId="LiveId" clId="{03AF6C15-D97C-4C2A-95C1-C13F182C402F}" dt="2021-02-24T16:42:26.805" v="1216" actId="164"/>
          <ac:grpSpMkLst>
            <pc:docMk/>
            <pc:sldMk cId="3479777704" sldId="256"/>
            <ac:grpSpMk id="11" creationId="{D3705CE6-8E39-430A-965A-E0F483702A98}"/>
          </ac:grpSpMkLst>
        </pc:grpChg>
        <pc:grpChg chg="add del mod">
          <ac:chgData name="Hervé LESTIENNE" userId="2e5a470b34f4b910" providerId="LiveId" clId="{03AF6C15-D97C-4C2A-95C1-C13F182C402F}" dt="2021-02-24T06:34:43.864" v="261" actId="165"/>
          <ac:grpSpMkLst>
            <pc:docMk/>
            <pc:sldMk cId="3479777704" sldId="256"/>
            <ac:grpSpMk id="20" creationId="{09EB389B-4BE4-48B1-BA7A-2C250A838366}"/>
          </ac:grpSpMkLst>
        </pc:grpChg>
        <pc:grpChg chg="add del mod">
          <ac:chgData name="Hervé LESTIENNE" userId="2e5a470b34f4b910" providerId="LiveId" clId="{03AF6C15-D97C-4C2A-95C1-C13F182C402F}" dt="2021-02-24T06:34:16.281" v="258" actId="165"/>
          <ac:grpSpMkLst>
            <pc:docMk/>
            <pc:sldMk cId="3479777704" sldId="256"/>
            <ac:grpSpMk id="28" creationId="{A70B10E8-87A9-4736-9EE0-DCDD3D893BBC}"/>
          </ac:grpSpMkLst>
        </pc:grpChg>
        <pc:grpChg chg="add del mod">
          <ac:chgData name="Hervé LESTIENNE" userId="2e5a470b34f4b910" providerId="LiveId" clId="{03AF6C15-D97C-4C2A-95C1-C13F182C402F}" dt="2021-02-24T06:33:41.732" v="251" actId="165"/>
          <ac:grpSpMkLst>
            <pc:docMk/>
            <pc:sldMk cId="3479777704" sldId="256"/>
            <ac:grpSpMk id="35" creationId="{2CADD34C-F5BA-403B-B191-F060EFC1FC6B}"/>
          </ac:grpSpMkLst>
        </pc:grpChg>
        <pc:grpChg chg="add del mod">
          <ac:chgData name="Hervé LESTIENNE" userId="2e5a470b34f4b910" providerId="LiveId" clId="{03AF6C15-D97C-4C2A-95C1-C13F182C402F}" dt="2021-02-24T16:52:46.513" v="1271" actId="478"/>
          <ac:grpSpMkLst>
            <pc:docMk/>
            <pc:sldMk cId="3479777704" sldId="256"/>
            <ac:grpSpMk id="53" creationId="{C9828DDE-6427-4A1E-9941-5B725BCCA880}"/>
          </ac:grpSpMkLst>
        </pc:grpChg>
        <pc:grpChg chg="add del mod">
          <ac:chgData name="Hervé LESTIENNE" userId="2e5a470b34f4b910" providerId="LiveId" clId="{03AF6C15-D97C-4C2A-95C1-C13F182C402F}" dt="2021-02-24T16:52:46.513" v="1271" actId="478"/>
          <ac:grpSpMkLst>
            <pc:docMk/>
            <pc:sldMk cId="3479777704" sldId="256"/>
            <ac:grpSpMk id="54" creationId="{05EAC6BB-3660-4947-9A76-E2CAEFF7F0C8}"/>
          </ac:grpSpMkLst>
        </pc:grpChg>
        <pc:grpChg chg="add del mod">
          <ac:chgData name="Hervé LESTIENNE" userId="2e5a470b34f4b910" providerId="LiveId" clId="{03AF6C15-D97C-4C2A-95C1-C13F182C402F}" dt="2021-02-24T16:52:46.513" v="1271" actId="478"/>
          <ac:grpSpMkLst>
            <pc:docMk/>
            <pc:sldMk cId="3479777704" sldId="256"/>
            <ac:grpSpMk id="55" creationId="{F832CF74-1A86-4217-9041-CC9137C30382}"/>
          </ac:grpSpMkLst>
        </pc:grpChg>
        <pc:grpChg chg="add del mod">
          <ac:chgData name="Hervé LESTIENNE" userId="2e5a470b34f4b910" providerId="LiveId" clId="{03AF6C15-D97C-4C2A-95C1-C13F182C402F}" dt="2021-02-24T16:52:52.984" v="1273" actId="478"/>
          <ac:grpSpMkLst>
            <pc:docMk/>
            <pc:sldMk cId="3479777704" sldId="256"/>
            <ac:grpSpMk id="56" creationId="{D57E14BA-03E7-4EE9-9650-4F6873A2CA10}"/>
          </ac:grpSpMkLst>
        </pc:grpChg>
        <pc:grpChg chg="add del mod">
          <ac:chgData name="Hervé LESTIENNE" userId="2e5a470b34f4b910" providerId="LiveId" clId="{03AF6C15-D97C-4C2A-95C1-C13F182C402F}" dt="2021-02-24T16:52:52.984" v="1273" actId="478"/>
          <ac:grpSpMkLst>
            <pc:docMk/>
            <pc:sldMk cId="3479777704" sldId="256"/>
            <ac:grpSpMk id="57" creationId="{4B1865EE-4745-48DA-8646-B9138D735A34}"/>
          </ac:grpSpMkLst>
        </pc:grpChg>
        <pc:grpChg chg="add del mod">
          <ac:chgData name="Hervé LESTIENNE" userId="2e5a470b34f4b910" providerId="LiveId" clId="{03AF6C15-D97C-4C2A-95C1-C13F182C402F}" dt="2021-02-24T16:52:52.984" v="1273" actId="478"/>
          <ac:grpSpMkLst>
            <pc:docMk/>
            <pc:sldMk cId="3479777704" sldId="256"/>
            <ac:grpSpMk id="58" creationId="{CDE94765-870C-4692-A3AA-07C64A1C2C7A}"/>
          </ac:grpSpMkLst>
        </pc:grpChg>
        <pc:grpChg chg="add del mod">
          <ac:chgData name="Hervé LESTIENNE" userId="2e5a470b34f4b910" providerId="LiveId" clId="{03AF6C15-D97C-4C2A-95C1-C13F182C402F}" dt="2021-02-24T16:52:56.397" v="1274" actId="478"/>
          <ac:grpSpMkLst>
            <pc:docMk/>
            <pc:sldMk cId="3479777704" sldId="256"/>
            <ac:grpSpMk id="64" creationId="{A7E483AF-B823-4688-A779-3F916A59F617}"/>
          </ac:grpSpMkLst>
        </pc:grpChg>
        <pc:cxnChg chg="add mod">
          <ac:chgData name="Hervé LESTIENNE" userId="2e5a470b34f4b910" providerId="LiveId" clId="{03AF6C15-D97C-4C2A-95C1-C13F182C402F}" dt="2021-02-24T06:01:45.316" v="25" actId="164"/>
          <ac:cxnSpMkLst>
            <pc:docMk/>
            <pc:sldMk cId="3479777704" sldId="256"/>
            <ac:cxnSpMk id="6" creationId="{40B4C285-4B94-4EB8-A29B-74100825E107}"/>
          </ac:cxnSpMkLst>
        </pc:cxnChg>
        <pc:cxnChg chg="add mod">
          <ac:chgData name="Hervé LESTIENNE" userId="2e5a470b34f4b910" providerId="LiveId" clId="{03AF6C15-D97C-4C2A-95C1-C13F182C402F}" dt="2021-02-24T06:01:45.316" v="25" actId="164"/>
          <ac:cxnSpMkLst>
            <pc:docMk/>
            <pc:sldMk cId="3479777704" sldId="256"/>
            <ac:cxnSpMk id="7" creationId="{84F610AE-0535-4AD0-8804-CACB7CD37A02}"/>
          </ac:cxnSpMkLst>
        </pc:cxnChg>
        <pc:cxnChg chg="add mod">
          <ac:chgData name="Hervé LESTIENNE" userId="2e5a470b34f4b910" providerId="LiveId" clId="{03AF6C15-D97C-4C2A-95C1-C13F182C402F}" dt="2021-02-24T06:01:45.316" v="25" actId="164"/>
          <ac:cxnSpMkLst>
            <pc:docMk/>
            <pc:sldMk cId="3479777704" sldId="256"/>
            <ac:cxnSpMk id="9" creationId="{66975727-9A5D-4668-BE89-5C33DD41070C}"/>
          </ac:cxnSpMkLst>
        </pc:cxnChg>
        <pc:cxnChg chg="add mod">
          <ac:chgData name="Hervé LESTIENNE" userId="2e5a470b34f4b910" providerId="LiveId" clId="{03AF6C15-D97C-4C2A-95C1-C13F182C402F}" dt="2021-02-24T06:01:45.316" v="25" actId="164"/>
          <ac:cxnSpMkLst>
            <pc:docMk/>
            <pc:sldMk cId="3479777704" sldId="256"/>
            <ac:cxnSpMk id="10" creationId="{666D706B-6E93-49D9-A5CE-4BC0E125EC93}"/>
          </ac:cxnSpMkLst>
        </pc:cxnChg>
        <pc:cxnChg chg="add mod ord topLvl">
          <ac:chgData name="Hervé LESTIENNE" userId="2e5a470b34f4b910" providerId="LiveId" clId="{03AF6C15-D97C-4C2A-95C1-C13F182C402F}" dt="2021-02-24T06:35:03.884" v="266" actId="164"/>
          <ac:cxnSpMkLst>
            <pc:docMk/>
            <pc:sldMk cId="3479777704" sldId="256"/>
            <ac:cxnSpMk id="15" creationId="{CCE4EF39-E932-415C-96CB-C72753B91248}"/>
          </ac:cxnSpMkLst>
        </pc:cxnChg>
        <pc:cxnChg chg="add mod topLvl">
          <ac:chgData name="Hervé LESTIENNE" userId="2e5a470b34f4b910" providerId="LiveId" clId="{03AF6C15-D97C-4C2A-95C1-C13F182C402F}" dt="2021-02-24T06:35:03.884" v="266" actId="164"/>
          <ac:cxnSpMkLst>
            <pc:docMk/>
            <pc:sldMk cId="3479777704" sldId="256"/>
            <ac:cxnSpMk id="17" creationId="{7EF8570C-C6C7-4483-972D-DCCCB069EB6A}"/>
          </ac:cxnSpMkLst>
        </pc:cxnChg>
        <pc:cxnChg chg="add mod ord topLvl">
          <ac:chgData name="Hervé LESTIENNE" userId="2e5a470b34f4b910" providerId="LiveId" clId="{03AF6C15-D97C-4C2A-95C1-C13F182C402F}" dt="2021-02-24T06:35:03.884" v="266" actId="164"/>
          <ac:cxnSpMkLst>
            <pc:docMk/>
            <pc:sldMk cId="3479777704" sldId="256"/>
            <ac:cxnSpMk id="19" creationId="{8AB18CDB-EF06-43D4-90C7-0C24F15A2032}"/>
          </ac:cxnSpMkLst>
        </pc:cxnChg>
        <pc:cxnChg chg="add mod ord topLvl">
          <ac:chgData name="Hervé LESTIENNE" userId="2e5a470b34f4b910" providerId="LiveId" clId="{03AF6C15-D97C-4C2A-95C1-C13F182C402F}" dt="2021-02-24T06:34:36.109" v="260" actId="164"/>
          <ac:cxnSpMkLst>
            <pc:docMk/>
            <pc:sldMk cId="3479777704" sldId="256"/>
            <ac:cxnSpMk id="23" creationId="{F51D408C-0B5E-4866-B101-E0FC2DB1188C}"/>
          </ac:cxnSpMkLst>
        </pc:cxnChg>
        <pc:cxnChg chg="add mod ord topLvl">
          <ac:chgData name="Hervé LESTIENNE" userId="2e5a470b34f4b910" providerId="LiveId" clId="{03AF6C15-D97C-4C2A-95C1-C13F182C402F}" dt="2021-02-24T06:34:36.109" v="260" actId="164"/>
          <ac:cxnSpMkLst>
            <pc:docMk/>
            <pc:sldMk cId="3479777704" sldId="256"/>
            <ac:cxnSpMk id="25" creationId="{BD16ACDC-E90C-4B77-B693-C645D3AF4781}"/>
          </ac:cxnSpMkLst>
        </pc:cxnChg>
        <pc:cxnChg chg="add mod topLvl">
          <ac:chgData name="Hervé LESTIENNE" userId="2e5a470b34f4b910" providerId="LiveId" clId="{03AF6C15-D97C-4C2A-95C1-C13F182C402F}" dt="2021-02-24T06:44:18.434" v="423" actId="692"/>
          <ac:cxnSpMkLst>
            <pc:docMk/>
            <pc:sldMk cId="3479777704" sldId="256"/>
            <ac:cxnSpMk id="26" creationId="{DCBEF840-F209-4EA4-BB3C-65163636E2B8}"/>
          </ac:cxnSpMkLst>
        </pc:cxnChg>
        <pc:cxnChg chg="add mod ord topLvl">
          <ac:chgData name="Hervé LESTIENNE" userId="2e5a470b34f4b910" providerId="LiveId" clId="{03AF6C15-D97C-4C2A-95C1-C13F182C402F}" dt="2021-02-24T16:52:46.513" v="1271" actId="478"/>
          <ac:cxnSpMkLst>
            <pc:docMk/>
            <pc:sldMk cId="3479777704" sldId="256"/>
            <ac:cxnSpMk id="31" creationId="{F8C2B563-C36C-4434-BA8A-827D1DF2F3DC}"/>
          </ac:cxnSpMkLst>
        </pc:cxnChg>
        <pc:cxnChg chg="add mod ord topLvl">
          <ac:chgData name="Hervé LESTIENNE" userId="2e5a470b34f4b910" providerId="LiveId" clId="{03AF6C15-D97C-4C2A-95C1-C13F182C402F}" dt="2021-02-24T06:33:58.996" v="254" actId="164"/>
          <ac:cxnSpMkLst>
            <pc:docMk/>
            <pc:sldMk cId="3479777704" sldId="256"/>
            <ac:cxnSpMk id="33" creationId="{40A41E7B-0618-420E-B180-B00BD70DC34A}"/>
          </ac:cxnSpMkLst>
        </pc:cxnChg>
        <pc:cxnChg chg="add mod ord">
          <ac:chgData name="Hervé LESTIENNE" userId="2e5a470b34f4b910" providerId="LiveId" clId="{03AF6C15-D97C-4C2A-95C1-C13F182C402F}" dt="2021-02-24T06:35:12.818" v="267" actId="164"/>
          <ac:cxnSpMkLst>
            <pc:docMk/>
            <pc:sldMk cId="3479777704" sldId="256"/>
            <ac:cxnSpMk id="39" creationId="{404359B8-E3E0-4374-B864-AC5F7DABCFA5}"/>
          </ac:cxnSpMkLst>
        </pc:cxnChg>
        <pc:cxnChg chg="add mod ord">
          <ac:chgData name="Hervé LESTIENNE" userId="2e5a470b34f4b910" providerId="LiveId" clId="{03AF6C15-D97C-4C2A-95C1-C13F182C402F}" dt="2021-02-24T06:35:19.135" v="268" actId="164"/>
          <ac:cxnSpMkLst>
            <pc:docMk/>
            <pc:sldMk cId="3479777704" sldId="256"/>
            <ac:cxnSpMk id="40" creationId="{E5563A03-E4F7-451F-B96B-0F72C04D421D}"/>
          </ac:cxnSpMkLst>
        </pc:cxnChg>
        <pc:cxnChg chg="add mod ord">
          <ac:chgData name="Hervé LESTIENNE" userId="2e5a470b34f4b910" providerId="LiveId" clId="{03AF6C15-D97C-4C2A-95C1-C13F182C402F}" dt="2021-02-24T06:35:25.824" v="269" actId="164"/>
          <ac:cxnSpMkLst>
            <pc:docMk/>
            <pc:sldMk cId="3479777704" sldId="256"/>
            <ac:cxnSpMk id="41" creationId="{E9828B59-DB84-4159-9AF2-B0B8024CBFC0}"/>
          </ac:cxnSpMkLst>
        </pc:cxnChg>
        <pc:cxnChg chg="add mod ord">
          <ac:chgData name="Hervé LESTIENNE" userId="2e5a470b34f4b910" providerId="LiveId" clId="{03AF6C15-D97C-4C2A-95C1-C13F182C402F}" dt="2021-02-24T16:52:52.984" v="1273" actId="478"/>
          <ac:cxnSpMkLst>
            <pc:docMk/>
            <pc:sldMk cId="3479777704" sldId="256"/>
            <ac:cxnSpMk id="42" creationId="{E276ED34-3B65-4588-BDE8-21528682315D}"/>
          </ac:cxnSpMkLst>
        </pc:cxnChg>
        <pc:cxnChg chg="add mod ord">
          <ac:chgData name="Hervé LESTIENNE" userId="2e5a470b34f4b910" providerId="LiveId" clId="{03AF6C15-D97C-4C2A-95C1-C13F182C402F}" dt="2021-02-24T06:35:19.135" v="268" actId="164"/>
          <ac:cxnSpMkLst>
            <pc:docMk/>
            <pc:sldMk cId="3479777704" sldId="256"/>
            <ac:cxnSpMk id="44" creationId="{286EAB15-3E38-466F-833A-15643C3075C7}"/>
          </ac:cxnSpMkLst>
        </pc:cxnChg>
        <pc:cxnChg chg="add mod ord">
          <ac:chgData name="Hervé LESTIENNE" userId="2e5a470b34f4b910" providerId="LiveId" clId="{03AF6C15-D97C-4C2A-95C1-C13F182C402F}" dt="2021-02-24T06:35:25.824" v="269" actId="164"/>
          <ac:cxnSpMkLst>
            <pc:docMk/>
            <pc:sldMk cId="3479777704" sldId="256"/>
            <ac:cxnSpMk id="45" creationId="{E357A25D-01EB-41C4-8096-E00320E83020}"/>
          </ac:cxnSpMkLst>
        </pc:cxnChg>
        <pc:cxnChg chg="add del mod">
          <ac:chgData name="Hervé LESTIENNE" userId="2e5a470b34f4b910" providerId="LiveId" clId="{03AF6C15-D97C-4C2A-95C1-C13F182C402F}" dt="2021-02-24T06:31:54.463" v="236"/>
          <ac:cxnSpMkLst>
            <pc:docMk/>
            <pc:sldMk cId="3479777704" sldId="256"/>
            <ac:cxnSpMk id="47" creationId="{092D7749-C6F1-48E8-88B4-66463E87EFEC}"/>
          </ac:cxnSpMkLst>
        </pc:cxnChg>
        <pc:cxnChg chg="add mod">
          <ac:chgData name="Hervé LESTIENNE" userId="2e5a470b34f4b910" providerId="LiveId" clId="{03AF6C15-D97C-4C2A-95C1-C13F182C402F}" dt="2021-02-24T16:52:56.397" v="1274" actId="478"/>
          <ac:cxnSpMkLst>
            <pc:docMk/>
            <pc:sldMk cId="3479777704" sldId="256"/>
            <ac:cxnSpMk id="61" creationId="{A2BD69E2-9AFB-4C79-B5C4-DC76D5FDC204}"/>
          </ac:cxnSpMkLst>
        </pc:cxnChg>
      </pc:sldChg>
      <pc:sldChg chg="addSp delSp modSp new mod">
        <pc:chgData name="Hervé LESTIENNE" userId="2e5a470b34f4b910" providerId="LiveId" clId="{03AF6C15-D97C-4C2A-95C1-C13F182C402F}" dt="2021-02-24T20:49:34.793" v="3125" actId="1076"/>
        <pc:sldMkLst>
          <pc:docMk/>
          <pc:sldMk cId="2665046467" sldId="257"/>
        </pc:sldMkLst>
        <pc:spChg chg="del">
          <ac:chgData name="Hervé LESTIENNE" userId="2e5a470b34f4b910" providerId="LiveId" clId="{03AF6C15-D97C-4C2A-95C1-C13F182C402F}" dt="2021-02-24T16:21:26.766" v="677" actId="478"/>
          <ac:spMkLst>
            <pc:docMk/>
            <pc:sldMk cId="2665046467" sldId="257"/>
            <ac:spMk id="2" creationId="{008F91B8-6DE2-4063-8D04-4FD403C2A900}"/>
          </ac:spMkLst>
        </pc:spChg>
        <pc:spChg chg="add mod">
          <ac:chgData name="Hervé LESTIENNE" userId="2e5a470b34f4b910" providerId="LiveId" clId="{03AF6C15-D97C-4C2A-95C1-C13F182C402F}" dt="2021-02-24T20:49:34.793" v="3125" actId="1076"/>
          <ac:spMkLst>
            <pc:docMk/>
            <pc:sldMk cId="2665046467" sldId="257"/>
            <ac:spMk id="2" creationId="{040317B2-31D4-41E3-A09E-9A9191DAEAAD}"/>
          </ac:spMkLst>
        </pc:spChg>
        <pc:spChg chg="del">
          <ac:chgData name="Hervé LESTIENNE" userId="2e5a470b34f4b910" providerId="LiveId" clId="{03AF6C15-D97C-4C2A-95C1-C13F182C402F}" dt="2021-02-24T16:21:28.045" v="678" actId="478"/>
          <ac:spMkLst>
            <pc:docMk/>
            <pc:sldMk cId="2665046467" sldId="257"/>
            <ac:spMk id="3" creationId="{CC55DEA4-DFE7-44B4-92FB-DB1929DCF51C}"/>
          </ac:spMkLst>
        </pc:spChg>
        <pc:spChg chg="add mod">
          <ac:chgData name="Hervé LESTIENNE" userId="2e5a470b34f4b910" providerId="LiveId" clId="{03AF6C15-D97C-4C2A-95C1-C13F182C402F}" dt="2021-02-24T16:50:30.438" v="1270" actId="207"/>
          <ac:spMkLst>
            <pc:docMk/>
            <pc:sldMk cId="2665046467" sldId="257"/>
            <ac:spMk id="4" creationId="{E07D1781-DE46-49FC-80BD-7D01F905C558}"/>
          </ac:spMkLst>
        </pc:spChg>
        <pc:spChg chg="add mod">
          <ac:chgData name="Hervé LESTIENNE" userId="2e5a470b34f4b910" providerId="LiveId" clId="{03AF6C15-D97C-4C2A-95C1-C13F182C402F}" dt="2021-02-24T20:49:24.908" v="3124" actId="1076"/>
          <ac:spMkLst>
            <pc:docMk/>
            <pc:sldMk cId="2665046467" sldId="257"/>
            <ac:spMk id="5" creationId="{FB8E5952-F0F0-4547-912E-C6F669CC52CE}"/>
          </ac:spMkLst>
        </pc:spChg>
      </pc:sldChg>
      <pc:sldChg chg="addSp delSp modSp add mod">
        <pc:chgData name="Hervé LESTIENNE" userId="2e5a470b34f4b910" providerId="LiveId" clId="{03AF6C15-D97C-4C2A-95C1-C13F182C402F}" dt="2021-02-24T17:05:56.821" v="1465" actId="478"/>
        <pc:sldMkLst>
          <pc:docMk/>
          <pc:sldMk cId="3307054003" sldId="258"/>
        </pc:sldMkLst>
        <pc:spChg chg="del">
          <ac:chgData name="Hervé LESTIENNE" userId="2e5a470b34f4b910" providerId="LiveId" clId="{03AF6C15-D97C-4C2A-95C1-C13F182C402F}" dt="2021-02-24T17:05:51.041" v="1463" actId="478"/>
          <ac:spMkLst>
            <pc:docMk/>
            <pc:sldMk cId="3307054003" sldId="258"/>
            <ac:spMk id="67" creationId="{93A7F63F-32A0-4032-92C9-FCF508B744F1}"/>
          </ac:spMkLst>
        </pc:spChg>
        <pc:spChg chg="del">
          <ac:chgData name="Hervé LESTIENNE" userId="2e5a470b34f4b910" providerId="LiveId" clId="{03AF6C15-D97C-4C2A-95C1-C13F182C402F}" dt="2021-02-24T17:05:51.041" v="1463" actId="478"/>
          <ac:spMkLst>
            <pc:docMk/>
            <pc:sldMk cId="3307054003" sldId="258"/>
            <ac:spMk id="68" creationId="{CC3B681F-9A6A-42C1-8F69-CDA5EC5D6253}"/>
          </ac:spMkLst>
        </pc:spChg>
        <pc:spChg chg="del">
          <ac:chgData name="Hervé LESTIENNE" userId="2e5a470b34f4b910" providerId="LiveId" clId="{03AF6C15-D97C-4C2A-95C1-C13F182C402F}" dt="2021-02-24T17:05:51.041" v="1463" actId="478"/>
          <ac:spMkLst>
            <pc:docMk/>
            <pc:sldMk cId="3307054003" sldId="258"/>
            <ac:spMk id="69" creationId="{3E0699F1-BCB7-4DCD-8719-245ADF080852}"/>
          </ac:spMkLst>
        </pc:spChg>
        <pc:spChg chg="del">
          <ac:chgData name="Hervé LESTIENNE" userId="2e5a470b34f4b910" providerId="LiveId" clId="{03AF6C15-D97C-4C2A-95C1-C13F182C402F}" dt="2021-02-24T17:05:56.821" v="1465" actId="478"/>
          <ac:spMkLst>
            <pc:docMk/>
            <pc:sldMk cId="3307054003" sldId="258"/>
            <ac:spMk id="70" creationId="{5E3443D1-4387-48E7-82A2-2DC65569C7FB}"/>
          </ac:spMkLst>
        </pc:spChg>
        <pc:spChg chg="del">
          <ac:chgData name="Hervé LESTIENNE" userId="2e5a470b34f4b910" providerId="LiveId" clId="{03AF6C15-D97C-4C2A-95C1-C13F182C402F}" dt="2021-02-24T17:05:54.110" v="1464" actId="478"/>
          <ac:spMkLst>
            <pc:docMk/>
            <pc:sldMk cId="3307054003" sldId="258"/>
            <ac:spMk id="71" creationId="{F5419616-3160-483D-B015-261CB60009CE}"/>
          </ac:spMkLst>
        </pc:spChg>
        <pc:spChg chg="del">
          <ac:chgData name="Hervé LESTIENNE" userId="2e5a470b34f4b910" providerId="LiveId" clId="{03AF6C15-D97C-4C2A-95C1-C13F182C402F}" dt="2021-02-24T17:05:51.041" v="1463" actId="478"/>
          <ac:spMkLst>
            <pc:docMk/>
            <pc:sldMk cId="3307054003" sldId="258"/>
            <ac:spMk id="74" creationId="{2527FB71-2D42-4C87-8BE3-15E6FD6E843A}"/>
          </ac:spMkLst>
        </pc:spChg>
        <pc:spChg chg="del">
          <ac:chgData name="Hervé LESTIENNE" userId="2e5a470b34f4b910" providerId="LiveId" clId="{03AF6C15-D97C-4C2A-95C1-C13F182C402F}" dt="2021-02-24T17:05:51.041" v="1463" actId="478"/>
          <ac:spMkLst>
            <pc:docMk/>
            <pc:sldMk cId="3307054003" sldId="258"/>
            <ac:spMk id="75" creationId="{6C0FBA1D-D87F-483B-82E4-D08776E00037}"/>
          </ac:spMkLst>
        </pc:spChg>
        <pc:spChg chg="add mod">
          <ac:chgData name="Hervé LESTIENNE" userId="2e5a470b34f4b910" providerId="LiveId" clId="{03AF6C15-D97C-4C2A-95C1-C13F182C402F}" dt="2021-02-24T16:42:10.005" v="1214" actId="164"/>
          <ac:spMkLst>
            <pc:docMk/>
            <pc:sldMk cId="3307054003" sldId="258"/>
            <ac:spMk id="76" creationId="{A9243978-C836-4385-A813-8481C8EC05A5}"/>
          </ac:spMkLst>
        </pc:spChg>
        <pc:spChg chg="del">
          <ac:chgData name="Hervé LESTIENNE" userId="2e5a470b34f4b910" providerId="LiveId" clId="{03AF6C15-D97C-4C2A-95C1-C13F182C402F}" dt="2021-02-24T17:05:51.041" v="1463" actId="478"/>
          <ac:spMkLst>
            <pc:docMk/>
            <pc:sldMk cId="3307054003" sldId="258"/>
            <ac:spMk id="77" creationId="{46393473-D744-47B8-9664-E10D4BE199BD}"/>
          </ac:spMkLst>
        </pc:spChg>
        <pc:spChg chg="del">
          <ac:chgData name="Hervé LESTIENNE" userId="2e5a470b34f4b910" providerId="LiveId" clId="{03AF6C15-D97C-4C2A-95C1-C13F182C402F}" dt="2021-02-24T17:05:56.821" v="1465" actId="478"/>
          <ac:spMkLst>
            <pc:docMk/>
            <pc:sldMk cId="3307054003" sldId="258"/>
            <ac:spMk id="78" creationId="{4D091137-0470-428C-967E-7DECF858A956}"/>
          </ac:spMkLst>
        </pc:spChg>
        <pc:spChg chg="del">
          <ac:chgData name="Hervé LESTIENNE" userId="2e5a470b34f4b910" providerId="LiveId" clId="{03AF6C15-D97C-4C2A-95C1-C13F182C402F}" dt="2021-02-24T17:05:54.110" v="1464" actId="478"/>
          <ac:spMkLst>
            <pc:docMk/>
            <pc:sldMk cId="3307054003" sldId="258"/>
            <ac:spMk id="79" creationId="{A3C5EC66-009E-4177-9AF9-D2A86674EE3B}"/>
          </ac:spMkLst>
        </pc:spChg>
        <pc:spChg chg="mod">
          <ac:chgData name="Hervé LESTIENNE" userId="2e5a470b34f4b910" providerId="LiveId" clId="{03AF6C15-D97C-4C2A-95C1-C13F182C402F}" dt="2021-02-24T16:42:10.005" v="1214" actId="164"/>
          <ac:spMkLst>
            <pc:docMk/>
            <pc:sldMk cId="3307054003" sldId="258"/>
            <ac:spMk id="80" creationId="{1F2C3D44-38B4-4D41-AD93-0B1A70AD0708}"/>
          </ac:spMkLst>
        </pc:spChg>
        <pc:spChg chg="del">
          <ac:chgData name="Hervé LESTIENNE" userId="2e5a470b34f4b910" providerId="LiveId" clId="{03AF6C15-D97C-4C2A-95C1-C13F182C402F}" dt="2021-02-24T17:05:51.041" v="1463" actId="478"/>
          <ac:spMkLst>
            <pc:docMk/>
            <pc:sldMk cId="3307054003" sldId="258"/>
            <ac:spMk id="82" creationId="{D7709DEC-2512-40E7-B144-C72BD9B685A2}"/>
          </ac:spMkLst>
        </pc:spChg>
        <pc:spChg chg="del">
          <ac:chgData name="Hervé LESTIENNE" userId="2e5a470b34f4b910" providerId="LiveId" clId="{03AF6C15-D97C-4C2A-95C1-C13F182C402F}" dt="2021-02-24T17:05:51.041" v="1463" actId="478"/>
          <ac:spMkLst>
            <pc:docMk/>
            <pc:sldMk cId="3307054003" sldId="258"/>
            <ac:spMk id="83" creationId="{AB460A39-4C0F-45B9-A670-4E8AD3DFCAEC}"/>
          </ac:spMkLst>
        </pc:spChg>
        <pc:spChg chg="del">
          <ac:chgData name="Hervé LESTIENNE" userId="2e5a470b34f4b910" providerId="LiveId" clId="{03AF6C15-D97C-4C2A-95C1-C13F182C402F}" dt="2021-02-24T17:05:51.041" v="1463" actId="478"/>
          <ac:spMkLst>
            <pc:docMk/>
            <pc:sldMk cId="3307054003" sldId="258"/>
            <ac:spMk id="84" creationId="{BAE4D9C8-5271-4B95-8FAE-7D1DC545A009}"/>
          </ac:spMkLst>
        </pc:spChg>
        <pc:spChg chg="del">
          <ac:chgData name="Hervé LESTIENNE" userId="2e5a470b34f4b910" providerId="LiveId" clId="{03AF6C15-D97C-4C2A-95C1-C13F182C402F}" dt="2021-02-24T17:05:51.041" v="1463" actId="478"/>
          <ac:spMkLst>
            <pc:docMk/>
            <pc:sldMk cId="3307054003" sldId="258"/>
            <ac:spMk id="85" creationId="{7B39A689-FC01-442E-BC38-090E488F367E}"/>
          </ac:spMkLst>
        </pc:spChg>
        <pc:spChg chg="del">
          <ac:chgData name="Hervé LESTIENNE" userId="2e5a470b34f4b910" providerId="LiveId" clId="{03AF6C15-D97C-4C2A-95C1-C13F182C402F}" dt="2021-02-24T17:05:56.821" v="1465" actId="478"/>
          <ac:spMkLst>
            <pc:docMk/>
            <pc:sldMk cId="3307054003" sldId="258"/>
            <ac:spMk id="86" creationId="{9D8174AB-1307-4DE2-9130-902E1ADA49D2}"/>
          </ac:spMkLst>
        </pc:spChg>
        <pc:spChg chg="del">
          <ac:chgData name="Hervé LESTIENNE" userId="2e5a470b34f4b910" providerId="LiveId" clId="{03AF6C15-D97C-4C2A-95C1-C13F182C402F}" dt="2021-02-24T17:05:56.821" v="1465" actId="478"/>
          <ac:spMkLst>
            <pc:docMk/>
            <pc:sldMk cId="3307054003" sldId="258"/>
            <ac:spMk id="87" creationId="{215F3B4D-B0FB-46FC-8163-BC004B3D1CB1}"/>
          </ac:spMkLst>
        </pc:spChg>
        <pc:spChg chg="del">
          <ac:chgData name="Hervé LESTIENNE" userId="2e5a470b34f4b910" providerId="LiveId" clId="{03AF6C15-D97C-4C2A-95C1-C13F182C402F}" dt="2021-02-24T17:05:54.110" v="1464" actId="478"/>
          <ac:spMkLst>
            <pc:docMk/>
            <pc:sldMk cId="3307054003" sldId="258"/>
            <ac:spMk id="88" creationId="{B90AB4A6-D72D-4952-ABCA-E2F6BDE598CB}"/>
          </ac:spMkLst>
        </pc:spChg>
        <pc:spChg chg="del">
          <ac:chgData name="Hervé LESTIENNE" userId="2e5a470b34f4b910" providerId="LiveId" clId="{03AF6C15-D97C-4C2A-95C1-C13F182C402F}" dt="2021-02-24T17:05:54.110" v="1464" actId="478"/>
          <ac:spMkLst>
            <pc:docMk/>
            <pc:sldMk cId="3307054003" sldId="258"/>
            <ac:spMk id="89" creationId="{66051AD8-41FB-4651-B3F7-2ADDE928D88C}"/>
          </ac:spMkLst>
        </pc:spChg>
        <pc:spChg chg="del">
          <ac:chgData name="Hervé LESTIENNE" userId="2e5a470b34f4b910" providerId="LiveId" clId="{03AF6C15-D97C-4C2A-95C1-C13F182C402F}" dt="2021-02-24T17:05:51.041" v="1463" actId="478"/>
          <ac:spMkLst>
            <pc:docMk/>
            <pc:sldMk cId="3307054003" sldId="258"/>
            <ac:spMk id="90" creationId="{7DAFA741-68A4-402E-8A64-83706636E7AF}"/>
          </ac:spMkLst>
        </pc:spChg>
        <pc:spChg chg="del">
          <ac:chgData name="Hervé LESTIENNE" userId="2e5a470b34f4b910" providerId="LiveId" clId="{03AF6C15-D97C-4C2A-95C1-C13F182C402F}" dt="2021-02-24T17:05:51.041" v="1463" actId="478"/>
          <ac:spMkLst>
            <pc:docMk/>
            <pc:sldMk cId="3307054003" sldId="258"/>
            <ac:spMk id="91" creationId="{EA39506D-E2DC-4092-8B6D-3A5EAA2BC93F}"/>
          </ac:spMkLst>
        </pc:spChg>
        <pc:spChg chg="del">
          <ac:chgData name="Hervé LESTIENNE" userId="2e5a470b34f4b910" providerId="LiveId" clId="{03AF6C15-D97C-4C2A-95C1-C13F182C402F}" dt="2021-02-24T17:05:56.821" v="1465" actId="478"/>
          <ac:spMkLst>
            <pc:docMk/>
            <pc:sldMk cId="3307054003" sldId="258"/>
            <ac:spMk id="92" creationId="{6545B56E-89FB-463C-A6E0-3B1A80A57745}"/>
          </ac:spMkLst>
        </pc:spChg>
        <pc:spChg chg="del">
          <ac:chgData name="Hervé LESTIENNE" userId="2e5a470b34f4b910" providerId="LiveId" clId="{03AF6C15-D97C-4C2A-95C1-C13F182C402F}" dt="2021-02-24T17:05:56.821" v="1465" actId="478"/>
          <ac:spMkLst>
            <pc:docMk/>
            <pc:sldMk cId="3307054003" sldId="258"/>
            <ac:spMk id="93" creationId="{A7AEF857-C8FC-4940-B6C8-B61666DE854D}"/>
          </ac:spMkLst>
        </pc:spChg>
        <pc:spChg chg="del">
          <ac:chgData name="Hervé LESTIENNE" userId="2e5a470b34f4b910" providerId="LiveId" clId="{03AF6C15-D97C-4C2A-95C1-C13F182C402F}" dt="2021-02-24T17:05:54.110" v="1464" actId="478"/>
          <ac:spMkLst>
            <pc:docMk/>
            <pc:sldMk cId="3307054003" sldId="258"/>
            <ac:spMk id="94" creationId="{950933E9-3AE4-4CCB-8A70-422A375EA306}"/>
          </ac:spMkLst>
        </pc:spChg>
        <pc:spChg chg="del">
          <ac:chgData name="Hervé LESTIENNE" userId="2e5a470b34f4b910" providerId="LiveId" clId="{03AF6C15-D97C-4C2A-95C1-C13F182C402F}" dt="2021-02-24T17:05:51.041" v="1463" actId="478"/>
          <ac:spMkLst>
            <pc:docMk/>
            <pc:sldMk cId="3307054003" sldId="258"/>
            <ac:spMk id="95" creationId="{6BA9E20E-78B2-429F-B8F4-687CAAB35D42}"/>
          </ac:spMkLst>
        </pc:spChg>
        <pc:grpChg chg="add mod">
          <ac:chgData name="Hervé LESTIENNE" userId="2e5a470b34f4b910" providerId="LiveId" clId="{03AF6C15-D97C-4C2A-95C1-C13F182C402F}" dt="2021-02-24T16:42:10.005" v="1214" actId="164"/>
          <ac:grpSpMkLst>
            <pc:docMk/>
            <pc:sldMk cId="3307054003" sldId="258"/>
            <ac:grpSpMk id="2" creationId="{26734CB7-67B3-4265-B3EE-BB99ABBF9414}"/>
          </ac:grpSpMkLst>
        </pc:grpChg>
        <pc:grpChg chg="mod">
          <ac:chgData name="Hervé LESTIENNE" userId="2e5a470b34f4b910" providerId="LiveId" clId="{03AF6C15-D97C-4C2A-95C1-C13F182C402F}" dt="2021-02-24T16:42:10.005" v="1214" actId="164"/>
          <ac:grpSpMkLst>
            <pc:docMk/>
            <pc:sldMk cId="3307054003" sldId="258"/>
            <ac:grpSpMk id="11" creationId="{D3705CE6-8E39-430A-965A-E0F483702A98}"/>
          </ac:grpSpMkLst>
        </pc:grpChg>
        <pc:grpChg chg="del">
          <ac:chgData name="Hervé LESTIENNE" userId="2e5a470b34f4b910" providerId="LiveId" clId="{03AF6C15-D97C-4C2A-95C1-C13F182C402F}" dt="2021-02-24T17:05:51.041" v="1463" actId="478"/>
          <ac:grpSpMkLst>
            <pc:docMk/>
            <pc:sldMk cId="3307054003" sldId="258"/>
            <ac:grpSpMk id="53" creationId="{C9828DDE-6427-4A1E-9941-5B725BCCA880}"/>
          </ac:grpSpMkLst>
        </pc:grpChg>
        <pc:grpChg chg="del">
          <ac:chgData name="Hervé LESTIENNE" userId="2e5a470b34f4b910" providerId="LiveId" clId="{03AF6C15-D97C-4C2A-95C1-C13F182C402F}" dt="2021-02-24T17:05:51.041" v="1463" actId="478"/>
          <ac:grpSpMkLst>
            <pc:docMk/>
            <pc:sldMk cId="3307054003" sldId="258"/>
            <ac:grpSpMk id="54" creationId="{05EAC6BB-3660-4947-9A76-E2CAEFF7F0C8}"/>
          </ac:grpSpMkLst>
        </pc:grpChg>
        <pc:grpChg chg="del">
          <ac:chgData name="Hervé LESTIENNE" userId="2e5a470b34f4b910" providerId="LiveId" clId="{03AF6C15-D97C-4C2A-95C1-C13F182C402F}" dt="2021-02-24T17:05:51.041" v="1463" actId="478"/>
          <ac:grpSpMkLst>
            <pc:docMk/>
            <pc:sldMk cId="3307054003" sldId="258"/>
            <ac:grpSpMk id="55" creationId="{F832CF74-1A86-4217-9041-CC9137C30382}"/>
          </ac:grpSpMkLst>
        </pc:grpChg>
        <pc:grpChg chg="del">
          <ac:chgData name="Hervé LESTIENNE" userId="2e5a470b34f4b910" providerId="LiveId" clId="{03AF6C15-D97C-4C2A-95C1-C13F182C402F}" dt="2021-02-24T17:05:56.821" v="1465" actId="478"/>
          <ac:grpSpMkLst>
            <pc:docMk/>
            <pc:sldMk cId="3307054003" sldId="258"/>
            <ac:grpSpMk id="56" creationId="{D57E14BA-03E7-4EE9-9650-4F6873A2CA10}"/>
          </ac:grpSpMkLst>
        </pc:grpChg>
        <pc:grpChg chg="del">
          <ac:chgData name="Hervé LESTIENNE" userId="2e5a470b34f4b910" providerId="LiveId" clId="{03AF6C15-D97C-4C2A-95C1-C13F182C402F}" dt="2021-02-24T17:05:56.821" v="1465" actId="478"/>
          <ac:grpSpMkLst>
            <pc:docMk/>
            <pc:sldMk cId="3307054003" sldId="258"/>
            <ac:grpSpMk id="57" creationId="{4B1865EE-4745-48DA-8646-B9138D735A34}"/>
          </ac:grpSpMkLst>
        </pc:grpChg>
        <pc:grpChg chg="del">
          <ac:chgData name="Hervé LESTIENNE" userId="2e5a470b34f4b910" providerId="LiveId" clId="{03AF6C15-D97C-4C2A-95C1-C13F182C402F}" dt="2021-02-24T17:05:54.110" v="1464" actId="478"/>
          <ac:grpSpMkLst>
            <pc:docMk/>
            <pc:sldMk cId="3307054003" sldId="258"/>
            <ac:grpSpMk id="58" creationId="{CDE94765-870C-4692-A3AA-07C64A1C2C7A}"/>
          </ac:grpSpMkLst>
        </pc:grpChg>
        <pc:grpChg chg="del">
          <ac:chgData name="Hervé LESTIENNE" userId="2e5a470b34f4b910" providerId="LiveId" clId="{03AF6C15-D97C-4C2A-95C1-C13F182C402F}" dt="2021-02-24T17:05:54.110" v="1464" actId="478"/>
          <ac:grpSpMkLst>
            <pc:docMk/>
            <pc:sldMk cId="3307054003" sldId="258"/>
            <ac:grpSpMk id="64" creationId="{A7E483AF-B823-4688-A779-3F916A59F617}"/>
          </ac:grpSpMkLst>
        </pc:grpChg>
        <pc:cxnChg chg="mod">
          <ac:chgData name="Hervé LESTIENNE" userId="2e5a470b34f4b910" providerId="LiveId" clId="{03AF6C15-D97C-4C2A-95C1-C13F182C402F}" dt="2021-02-24T17:05:51.041" v="1463" actId="478"/>
          <ac:cxnSpMkLst>
            <pc:docMk/>
            <pc:sldMk cId="3307054003" sldId="258"/>
            <ac:cxnSpMk id="31" creationId="{F8C2B563-C36C-4434-BA8A-827D1DF2F3DC}"/>
          </ac:cxnSpMkLst>
        </pc:cxnChg>
        <pc:cxnChg chg="mod">
          <ac:chgData name="Hervé LESTIENNE" userId="2e5a470b34f4b910" providerId="LiveId" clId="{03AF6C15-D97C-4C2A-95C1-C13F182C402F}" dt="2021-02-24T17:05:56.821" v="1465" actId="478"/>
          <ac:cxnSpMkLst>
            <pc:docMk/>
            <pc:sldMk cId="3307054003" sldId="258"/>
            <ac:cxnSpMk id="42" creationId="{E276ED34-3B65-4588-BDE8-21528682315D}"/>
          </ac:cxnSpMkLst>
        </pc:cxnChg>
        <pc:cxnChg chg="mod">
          <ac:chgData name="Hervé LESTIENNE" userId="2e5a470b34f4b910" providerId="LiveId" clId="{03AF6C15-D97C-4C2A-95C1-C13F182C402F}" dt="2021-02-24T17:05:54.110" v="1464" actId="478"/>
          <ac:cxnSpMkLst>
            <pc:docMk/>
            <pc:sldMk cId="3307054003" sldId="258"/>
            <ac:cxnSpMk id="61" creationId="{A2BD69E2-9AFB-4C79-B5C4-DC76D5FDC204}"/>
          </ac:cxnSpMkLst>
        </pc:cxnChg>
      </pc:sldChg>
      <pc:sldChg chg="addSp delSp modSp new mod modAnim">
        <pc:chgData name="Hervé LESTIENNE" userId="2e5a470b34f4b910" providerId="LiveId" clId="{03AF6C15-D97C-4C2A-95C1-C13F182C402F}" dt="2021-02-24T16:48:40.628" v="1256" actId="20577"/>
        <pc:sldMkLst>
          <pc:docMk/>
          <pc:sldMk cId="3321833322" sldId="259"/>
        </pc:sldMkLst>
        <pc:spChg chg="del">
          <ac:chgData name="Hervé LESTIENNE" userId="2e5a470b34f4b910" providerId="LiveId" clId="{03AF6C15-D97C-4C2A-95C1-C13F182C402F}" dt="2021-02-24T16:23:22.538" v="698" actId="478"/>
          <ac:spMkLst>
            <pc:docMk/>
            <pc:sldMk cId="3321833322" sldId="259"/>
            <ac:spMk id="2" creationId="{DAA44CEE-51BA-45C6-AA57-F01487BA3034}"/>
          </ac:spMkLst>
        </pc:spChg>
        <pc:spChg chg="del">
          <ac:chgData name="Hervé LESTIENNE" userId="2e5a470b34f4b910" providerId="LiveId" clId="{03AF6C15-D97C-4C2A-95C1-C13F182C402F}" dt="2021-02-24T16:23:23.681" v="699" actId="478"/>
          <ac:spMkLst>
            <pc:docMk/>
            <pc:sldMk cId="3321833322" sldId="259"/>
            <ac:spMk id="3" creationId="{4AC4EAA1-0E1F-446E-817D-99EEFE15ACF6}"/>
          </ac:spMkLst>
        </pc:spChg>
        <pc:spChg chg="add mod">
          <ac:chgData name="Hervé LESTIENNE" userId="2e5a470b34f4b910" providerId="LiveId" clId="{03AF6C15-D97C-4C2A-95C1-C13F182C402F}" dt="2021-02-24T16:48:40.628" v="1256" actId="20577"/>
          <ac:spMkLst>
            <pc:docMk/>
            <pc:sldMk cId="3321833322" sldId="259"/>
            <ac:spMk id="5" creationId="{06BA6233-5FEE-487B-B353-8F280DF94C2C}"/>
          </ac:spMkLst>
        </pc:spChg>
        <pc:spChg chg="mod">
          <ac:chgData name="Hervé LESTIENNE" userId="2e5a470b34f4b910" providerId="LiveId" clId="{03AF6C15-D97C-4C2A-95C1-C13F182C402F}" dt="2021-02-24T16:40:35.866" v="1193"/>
          <ac:spMkLst>
            <pc:docMk/>
            <pc:sldMk cId="3321833322" sldId="259"/>
            <ac:spMk id="7" creationId="{C1011418-9317-4494-99D7-1A4B32830195}"/>
          </ac:spMkLst>
        </pc:spChg>
        <pc:spChg chg="add mod">
          <ac:chgData name="Hervé LESTIENNE" userId="2e5a470b34f4b910" providerId="LiveId" clId="{03AF6C15-D97C-4C2A-95C1-C13F182C402F}" dt="2021-02-24T16:44:13.364" v="1252" actId="1076"/>
          <ac:spMkLst>
            <pc:docMk/>
            <pc:sldMk cId="3321833322" sldId="259"/>
            <ac:spMk id="12" creationId="{6DDE8C2C-A76B-4933-ACFF-5FE335A4E4C3}"/>
          </ac:spMkLst>
        </pc:spChg>
        <pc:spChg chg="add mod">
          <ac:chgData name="Hervé LESTIENNE" userId="2e5a470b34f4b910" providerId="LiveId" clId="{03AF6C15-D97C-4C2A-95C1-C13F182C402F}" dt="2021-02-24T16:43:25.081" v="1231" actId="1076"/>
          <ac:spMkLst>
            <pc:docMk/>
            <pc:sldMk cId="3321833322" sldId="259"/>
            <ac:spMk id="13" creationId="{3C9E4057-D351-427E-80CD-4661E1AD6832}"/>
          </ac:spMkLst>
        </pc:spChg>
        <pc:spChg chg="add mod">
          <ac:chgData name="Hervé LESTIENNE" userId="2e5a470b34f4b910" providerId="LiveId" clId="{03AF6C15-D97C-4C2A-95C1-C13F182C402F}" dt="2021-02-24T16:44:35.949" v="1253" actId="2711"/>
          <ac:spMkLst>
            <pc:docMk/>
            <pc:sldMk cId="3321833322" sldId="259"/>
            <ac:spMk id="14" creationId="{ECA52E48-861D-460A-B32D-C7067B2B4E94}"/>
          </ac:spMkLst>
        </pc:spChg>
        <pc:grpChg chg="add mod">
          <ac:chgData name="Hervé LESTIENNE" userId="2e5a470b34f4b910" providerId="LiveId" clId="{03AF6C15-D97C-4C2A-95C1-C13F182C402F}" dt="2021-02-24T16:43:18.728" v="1230" actId="1076"/>
          <ac:grpSpMkLst>
            <pc:docMk/>
            <pc:sldMk cId="3321833322" sldId="259"/>
            <ac:grpSpMk id="6" creationId="{A2F09ACC-276F-48EA-80E4-15F1BDF19177}"/>
          </ac:grpSpMkLst>
        </pc:grpChg>
        <pc:graphicFrameChg chg="add mod modGraphic">
          <ac:chgData name="Hervé LESTIENNE" userId="2e5a470b34f4b910" providerId="LiveId" clId="{03AF6C15-D97C-4C2A-95C1-C13F182C402F}" dt="2021-02-24T16:32:58.159" v="816"/>
          <ac:graphicFrameMkLst>
            <pc:docMk/>
            <pc:sldMk cId="3321833322" sldId="259"/>
            <ac:graphicFrameMk id="4" creationId="{1110AD20-906A-46A8-AFFE-7EDD14EBD6D4}"/>
          </ac:graphicFrameMkLst>
        </pc:graphicFrameChg>
        <pc:cxnChg chg="mod">
          <ac:chgData name="Hervé LESTIENNE" userId="2e5a470b34f4b910" providerId="LiveId" clId="{03AF6C15-D97C-4C2A-95C1-C13F182C402F}" dt="2021-02-24T16:40:35.866" v="1193"/>
          <ac:cxnSpMkLst>
            <pc:docMk/>
            <pc:sldMk cId="3321833322" sldId="259"/>
            <ac:cxnSpMk id="8" creationId="{321094BF-D023-46CD-8D45-77DD97D0A6F6}"/>
          </ac:cxnSpMkLst>
        </pc:cxnChg>
        <pc:cxnChg chg="mod">
          <ac:chgData name="Hervé LESTIENNE" userId="2e5a470b34f4b910" providerId="LiveId" clId="{03AF6C15-D97C-4C2A-95C1-C13F182C402F}" dt="2021-02-24T16:40:35.866" v="1193"/>
          <ac:cxnSpMkLst>
            <pc:docMk/>
            <pc:sldMk cId="3321833322" sldId="259"/>
            <ac:cxnSpMk id="9" creationId="{7790B119-A19D-4F2B-BADA-400F6A9DD168}"/>
          </ac:cxnSpMkLst>
        </pc:cxnChg>
        <pc:cxnChg chg="mod">
          <ac:chgData name="Hervé LESTIENNE" userId="2e5a470b34f4b910" providerId="LiveId" clId="{03AF6C15-D97C-4C2A-95C1-C13F182C402F}" dt="2021-02-24T16:40:35.866" v="1193"/>
          <ac:cxnSpMkLst>
            <pc:docMk/>
            <pc:sldMk cId="3321833322" sldId="259"/>
            <ac:cxnSpMk id="10" creationId="{C49547FE-FEBA-49AD-A85A-CEFD4167C78B}"/>
          </ac:cxnSpMkLst>
        </pc:cxnChg>
        <pc:cxnChg chg="mod">
          <ac:chgData name="Hervé LESTIENNE" userId="2e5a470b34f4b910" providerId="LiveId" clId="{03AF6C15-D97C-4C2A-95C1-C13F182C402F}" dt="2021-02-24T16:40:35.866" v="1193"/>
          <ac:cxnSpMkLst>
            <pc:docMk/>
            <pc:sldMk cId="3321833322" sldId="259"/>
            <ac:cxnSpMk id="11" creationId="{C51ACF69-4D42-4288-B123-68D717DC7BEC}"/>
          </ac:cxnSpMkLst>
        </pc:cxnChg>
      </pc:sldChg>
      <pc:sldChg chg="addSp delSp modSp new mod">
        <pc:chgData name="Hervé LESTIENNE" userId="2e5a470b34f4b910" providerId="LiveId" clId="{03AF6C15-D97C-4C2A-95C1-C13F182C402F}" dt="2021-02-24T17:05:32.553" v="1462" actId="403"/>
        <pc:sldMkLst>
          <pc:docMk/>
          <pc:sldMk cId="3447521133" sldId="260"/>
        </pc:sldMkLst>
        <pc:spChg chg="del">
          <ac:chgData name="Hervé LESTIENNE" userId="2e5a470b34f4b910" providerId="LiveId" clId="{03AF6C15-D97C-4C2A-95C1-C13F182C402F}" dt="2021-02-24T17:01:44.416" v="1278" actId="478"/>
          <ac:spMkLst>
            <pc:docMk/>
            <pc:sldMk cId="3447521133" sldId="260"/>
            <ac:spMk id="2" creationId="{621C3039-F079-42AB-A549-B1B5A98CBD2E}"/>
          </ac:spMkLst>
        </pc:spChg>
        <pc:spChg chg="del">
          <ac:chgData name="Hervé LESTIENNE" userId="2e5a470b34f4b910" providerId="LiveId" clId="{03AF6C15-D97C-4C2A-95C1-C13F182C402F}" dt="2021-02-24T17:01:46.198" v="1279" actId="478"/>
          <ac:spMkLst>
            <pc:docMk/>
            <pc:sldMk cId="3447521133" sldId="260"/>
            <ac:spMk id="3" creationId="{D26A30E8-611C-409F-B91A-B826E0990581}"/>
          </ac:spMkLst>
        </pc:spChg>
        <pc:spChg chg="add mod">
          <ac:chgData name="Hervé LESTIENNE" userId="2e5a470b34f4b910" providerId="LiveId" clId="{03AF6C15-D97C-4C2A-95C1-C13F182C402F}" dt="2021-02-24T17:04:30.711" v="1354" actId="1076"/>
          <ac:spMkLst>
            <pc:docMk/>
            <pc:sldMk cId="3447521133" sldId="260"/>
            <ac:spMk id="4" creationId="{1566398B-F261-42A4-99D1-3EB0A8CBD548}"/>
          </ac:spMkLst>
        </pc:spChg>
        <pc:spChg chg="add mod">
          <ac:chgData name="Hervé LESTIENNE" userId="2e5a470b34f4b910" providerId="LiveId" clId="{03AF6C15-D97C-4C2A-95C1-C13F182C402F}" dt="2021-02-24T17:04:36.527" v="1355" actId="1076"/>
          <ac:spMkLst>
            <pc:docMk/>
            <pc:sldMk cId="3447521133" sldId="260"/>
            <ac:spMk id="5" creationId="{AEF0969F-A299-4D25-BC65-DA396360357A}"/>
          </ac:spMkLst>
        </pc:spChg>
        <pc:spChg chg="add mod">
          <ac:chgData name="Hervé LESTIENNE" userId="2e5a470b34f4b910" providerId="LiveId" clId="{03AF6C15-D97C-4C2A-95C1-C13F182C402F}" dt="2021-02-24T17:05:32.553" v="1462" actId="403"/>
          <ac:spMkLst>
            <pc:docMk/>
            <pc:sldMk cId="3447521133" sldId="260"/>
            <ac:spMk id="6" creationId="{64D4D8DA-4DDA-4B93-B5E6-2C3832B99782}"/>
          </ac:spMkLst>
        </pc:spChg>
        <pc:spChg chg="add mod">
          <ac:chgData name="Hervé LESTIENNE" userId="2e5a470b34f4b910" providerId="LiveId" clId="{03AF6C15-D97C-4C2A-95C1-C13F182C402F}" dt="2021-02-24T17:04:30.711" v="1354" actId="1076"/>
          <ac:spMkLst>
            <pc:docMk/>
            <pc:sldMk cId="3447521133" sldId="260"/>
            <ac:spMk id="7" creationId="{6F7FE907-DA41-438C-AF47-B947E1FD0CD8}"/>
          </ac:spMkLst>
        </pc:spChg>
        <pc:spChg chg="add mod">
          <ac:chgData name="Hervé LESTIENNE" userId="2e5a470b34f4b910" providerId="LiveId" clId="{03AF6C15-D97C-4C2A-95C1-C13F182C402F}" dt="2021-02-24T17:05:14.713" v="1456" actId="1076"/>
          <ac:spMkLst>
            <pc:docMk/>
            <pc:sldMk cId="3447521133" sldId="260"/>
            <ac:spMk id="8" creationId="{515BEE5F-2894-4031-BDDB-4AD66A61A6B9}"/>
          </ac:spMkLst>
        </pc:spChg>
      </pc:sldChg>
      <pc:sldChg chg="addSp delSp modSp add mod modAnim">
        <pc:chgData name="Hervé LESTIENNE" userId="2e5a470b34f4b910" providerId="LiveId" clId="{03AF6C15-D97C-4C2A-95C1-C13F182C402F}" dt="2021-02-24T17:23:43.140" v="1878" actId="20577"/>
        <pc:sldMkLst>
          <pc:docMk/>
          <pc:sldMk cId="65476215" sldId="261"/>
        </pc:sldMkLst>
        <pc:spChg chg="mod">
          <ac:chgData name="Hervé LESTIENNE" userId="2e5a470b34f4b910" providerId="LiveId" clId="{03AF6C15-D97C-4C2A-95C1-C13F182C402F}" dt="2021-02-24T17:11:13.650" v="1470"/>
          <ac:spMkLst>
            <pc:docMk/>
            <pc:sldMk cId="65476215" sldId="261"/>
            <ac:spMk id="3" creationId="{205305BD-7347-4878-9116-F4050C4EFB97}"/>
          </ac:spMkLst>
        </pc:spChg>
        <pc:spChg chg="mod">
          <ac:chgData name="Hervé LESTIENNE" userId="2e5a470b34f4b910" providerId="LiveId" clId="{03AF6C15-D97C-4C2A-95C1-C13F182C402F}" dt="2021-02-24T17:11:13.650" v="1470"/>
          <ac:spMkLst>
            <pc:docMk/>
            <pc:sldMk cId="65476215" sldId="261"/>
            <ac:spMk id="5" creationId="{C3727744-5586-461C-A363-57D9FC9723A0}"/>
          </ac:spMkLst>
        </pc:spChg>
        <pc:spChg chg="add mod">
          <ac:chgData name="Hervé LESTIENNE" userId="2e5a470b34f4b910" providerId="LiveId" clId="{03AF6C15-D97C-4C2A-95C1-C13F182C402F}" dt="2021-02-24T17:11:13.650" v="1470"/>
          <ac:spMkLst>
            <pc:docMk/>
            <pc:sldMk cId="65476215" sldId="261"/>
            <ac:spMk id="8" creationId="{0AEE1E37-8FD8-484D-BF44-582331242EFC}"/>
          </ac:spMkLst>
        </pc:spChg>
        <pc:spChg chg="add mod">
          <ac:chgData name="Hervé LESTIENNE" userId="2e5a470b34f4b910" providerId="LiveId" clId="{03AF6C15-D97C-4C2A-95C1-C13F182C402F}" dt="2021-02-24T17:23:10.663" v="1875" actId="1076"/>
          <ac:spMkLst>
            <pc:docMk/>
            <pc:sldMk cId="65476215" sldId="261"/>
            <ac:spMk id="9" creationId="{EAE3E314-8B5C-46F8-99EA-A4251467A2C0}"/>
          </ac:spMkLst>
        </pc:spChg>
        <pc:spChg chg="add del mod">
          <ac:chgData name="Hervé LESTIENNE" userId="2e5a470b34f4b910" providerId="LiveId" clId="{03AF6C15-D97C-4C2A-95C1-C13F182C402F}" dt="2021-02-24T17:13:38.606" v="1595" actId="478"/>
          <ac:spMkLst>
            <pc:docMk/>
            <pc:sldMk cId="65476215" sldId="261"/>
            <ac:spMk id="10" creationId="{060E6649-0B4D-4CBC-83A4-80DDE8A27087}"/>
          </ac:spMkLst>
        </pc:spChg>
        <pc:spChg chg="add del mod">
          <ac:chgData name="Hervé LESTIENNE" userId="2e5a470b34f4b910" providerId="LiveId" clId="{03AF6C15-D97C-4C2A-95C1-C13F182C402F}" dt="2021-02-24T17:12:09.081" v="1485" actId="478"/>
          <ac:spMkLst>
            <pc:docMk/>
            <pc:sldMk cId="65476215" sldId="261"/>
            <ac:spMk id="11" creationId="{FD8DF682-6414-49E6-924F-0DEE66467396}"/>
          </ac:spMkLst>
        </pc:spChg>
        <pc:spChg chg="mod">
          <ac:chgData name="Hervé LESTIENNE" userId="2e5a470b34f4b910" providerId="LiveId" clId="{03AF6C15-D97C-4C2A-95C1-C13F182C402F}" dt="2021-02-24T17:11:54.335" v="1483"/>
          <ac:spMkLst>
            <pc:docMk/>
            <pc:sldMk cId="65476215" sldId="261"/>
            <ac:spMk id="13" creationId="{0F7AFA7C-D713-4D1E-BCA7-BE998C7D699D}"/>
          </ac:spMkLst>
        </pc:spChg>
        <pc:spChg chg="mod">
          <ac:chgData name="Hervé LESTIENNE" userId="2e5a470b34f4b910" providerId="LiveId" clId="{03AF6C15-D97C-4C2A-95C1-C13F182C402F}" dt="2021-02-24T17:11:54.335" v="1483"/>
          <ac:spMkLst>
            <pc:docMk/>
            <pc:sldMk cId="65476215" sldId="261"/>
            <ac:spMk id="15" creationId="{EDB4CA5C-114A-4756-B10E-40287D146619}"/>
          </ac:spMkLst>
        </pc:spChg>
        <pc:spChg chg="add mod">
          <ac:chgData name="Hervé LESTIENNE" userId="2e5a470b34f4b910" providerId="LiveId" clId="{03AF6C15-D97C-4C2A-95C1-C13F182C402F}" dt="2021-02-24T17:23:10.663" v="1875" actId="1076"/>
          <ac:spMkLst>
            <pc:docMk/>
            <pc:sldMk cId="65476215" sldId="261"/>
            <ac:spMk id="18" creationId="{A83EBB7C-90A7-4801-9BF5-83C70F680896}"/>
          </ac:spMkLst>
        </pc:spChg>
        <pc:spChg chg="add mod">
          <ac:chgData name="Hervé LESTIENNE" userId="2e5a470b34f4b910" providerId="LiveId" clId="{03AF6C15-D97C-4C2A-95C1-C13F182C402F}" dt="2021-02-24T17:23:10.663" v="1875" actId="1076"/>
          <ac:spMkLst>
            <pc:docMk/>
            <pc:sldMk cId="65476215" sldId="261"/>
            <ac:spMk id="19" creationId="{E35A3FA3-D43A-4FCE-A573-65E1BE0A3A3A}"/>
          </ac:spMkLst>
        </pc:spChg>
        <pc:spChg chg="mod">
          <ac:chgData name="Hervé LESTIENNE" userId="2e5a470b34f4b910" providerId="LiveId" clId="{03AF6C15-D97C-4C2A-95C1-C13F182C402F}" dt="2021-02-24T17:13:44.325" v="1596"/>
          <ac:spMkLst>
            <pc:docMk/>
            <pc:sldMk cId="65476215" sldId="261"/>
            <ac:spMk id="21" creationId="{FC7A5C34-1856-40FC-9918-03026D57BF2F}"/>
          </ac:spMkLst>
        </pc:spChg>
        <pc:spChg chg="mod">
          <ac:chgData name="Hervé LESTIENNE" userId="2e5a470b34f4b910" providerId="LiveId" clId="{03AF6C15-D97C-4C2A-95C1-C13F182C402F}" dt="2021-02-24T17:13:44.325" v="1596"/>
          <ac:spMkLst>
            <pc:docMk/>
            <pc:sldMk cId="65476215" sldId="261"/>
            <ac:spMk id="23" creationId="{01A4A30D-B406-423E-A171-3AAA40874480}"/>
          </ac:spMkLst>
        </pc:spChg>
        <pc:spChg chg="add mod">
          <ac:chgData name="Hervé LESTIENNE" userId="2e5a470b34f4b910" providerId="LiveId" clId="{03AF6C15-D97C-4C2A-95C1-C13F182C402F}" dt="2021-02-24T17:19:05.632" v="1640" actId="14100"/>
          <ac:spMkLst>
            <pc:docMk/>
            <pc:sldMk cId="65476215" sldId="261"/>
            <ac:spMk id="26" creationId="{277ADA7B-00E2-4FBA-8ED1-D1426B63D643}"/>
          </ac:spMkLst>
        </pc:spChg>
        <pc:spChg chg="add mod">
          <ac:chgData name="Hervé LESTIENNE" userId="2e5a470b34f4b910" providerId="LiveId" clId="{03AF6C15-D97C-4C2A-95C1-C13F182C402F}" dt="2021-02-24T17:16:00.169" v="1617" actId="164"/>
          <ac:spMkLst>
            <pc:docMk/>
            <pc:sldMk cId="65476215" sldId="261"/>
            <ac:spMk id="27" creationId="{ADEC6030-70D9-4918-8839-1E24C56D34A0}"/>
          </ac:spMkLst>
        </pc:spChg>
        <pc:spChg chg="add mod">
          <ac:chgData name="Hervé LESTIENNE" userId="2e5a470b34f4b910" providerId="LiveId" clId="{03AF6C15-D97C-4C2A-95C1-C13F182C402F}" dt="2021-02-24T17:17:30.327" v="1630" actId="2085"/>
          <ac:spMkLst>
            <pc:docMk/>
            <pc:sldMk cId="65476215" sldId="261"/>
            <ac:spMk id="29" creationId="{5E11CF35-E958-4D0A-990F-D3BB7D1C6988}"/>
          </ac:spMkLst>
        </pc:spChg>
        <pc:spChg chg="add mod">
          <ac:chgData name="Hervé LESTIENNE" userId="2e5a470b34f4b910" providerId="LiveId" clId="{03AF6C15-D97C-4C2A-95C1-C13F182C402F}" dt="2021-02-24T17:23:43.140" v="1878" actId="20577"/>
          <ac:spMkLst>
            <pc:docMk/>
            <pc:sldMk cId="65476215" sldId="261"/>
            <ac:spMk id="30" creationId="{74B461A0-0930-4783-890E-79DC5B2D8192}"/>
          </ac:spMkLst>
        </pc:spChg>
        <pc:grpChg chg="add del mod">
          <ac:chgData name="Hervé LESTIENNE" userId="2e5a470b34f4b910" providerId="LiveId" clId="{03AF6C15-D97C-4C2A-95C1-C13F182C402F}" dt="2021-02-24T17:13:35.963" v="1594" actId="478"/>
          <ac:grpSpMkLst>
            <pc:docMk/>
            <pc:sldMk cId="65476215" sldId="261"/>
            <ac:grpSpMk id="2" creationId="{03CC60BE-0AFB-4FA4-95F6-B289F8CBC332}"/>
          </ac:grpSpMkLst>
        </pc:grpChg>
        <pc:grpChg chg="add mod">
          <ac:chgData name="Hervé LESTIENNE" userId="2e5a470b34f4b910" providerId="LiveId" clId="{03AF6C15-D97C-4C2A-95C1-C13F182C402F}" dt="2021-02-24T17:23:10.663" v="1875" actId="1076"/>
          <ac:grpSpMkLst>
            <pc:docMk/>
            <pc:sldMk cId="65476215" sldId="261"/>
            <ac:grpSpMk id="12" creationId="{199B5A60-3B58-4BAD-BF43-6344C9CF0C52}"/>
          </ac:grpSpMkLst>
        </pc:grpChg>
        <pc:grpChg chg="add del mod">
          <ac:chgData name="Hervé LESTIENNE" userId="2e5a470b34f4b910" providerId="LiveId" clId="{03AF6C15-D97C-4C2A-95C1-C13F182C402F}" dt="2021-02-24T17:17:15.751" v="1627" actId="478"/>
          <ac:grpSpMkLst>
            <pc:docMk/>
            <pc:sldMk cId="65476215" sldId="261"/>
            <ac:grpSpMk id="20" creationId="{A8320589-5275-4DC4-93FD-67C876B5D112}"/>
          </ac:grpSpMkLst>
        </pc:grpChg>
        <pc:grpChg chg="add mod">
          <ac:chgData name="Hervé LESTIENNE" userId="2e5a470b34f4b910" providerId="LiveId" clId="{03AF6C15-D97C-4C2A-95C1-C13F182C402F}" dt="2021-02-24T17:17:19.664" v="1628" actId="1076"/>
          <ac:grpSpMkLst>
            <pc:docMk/>
            <pc:sldMk cId="65476215" sldId="261"/>
            <ac:grpSpMk id="28" creationId="{A0393E6C-9B5E-4C29-8385-3A4F04159EA0}"/>
          </ac:grpSpMkLst>
        </pc:grpChg>
        <pc:cxnChg chg="mod">
          <ac:chgData name="Hervé LESTIENNE" userId="2e5a470b34f4b910" providerId="LiveId" clId="{03AF6C15-D97C-4C2A-95C1-C13F182C402F}" dt="2021-02-24T17:11:13.650" v="1470"/>
          <ac:cxnSpMkLst>
            <pc:docMk/>
            <pc:sldMk cId="65476215" sldId="261"/>
            <ac:cxnSpMk id="4" creationId="{D454883E-4158-4471-B162-A64FC031F2D4}"/>
          </ac:cxnSpMkLst>
        </pc:cxnChg>
        <pc:cxnChg chg="mod">
          <ac:chgData name="Hervé LESTIENNE" userId="2e5a470b34f4b910" providerId="LiveId" clId="{03AF6C15-D97C-4C2A-95C1-C13F182C402F}" dt="2021-02-24T17:11:13.650" v="1470"/>
          <ac:cxnSpMkLst>
            <pc:docMk/>
            <pc:sldMk cId="65476215" sldId="261"/>
            <ac:cxnSpMk id="6" creationId="{763DDAAD-287F-4DDC-87FC-5F7EF1641C1A}"/>
          </ac:cxnSpMkLst>
        </pc:cxnChg>
        <pc:cxnChg chg="mod">
          <ac:chgData name="Hervé LESTIENNE" userId="2e5a470b34f4b910" providerId="LiveId" clId="{03AF6C15-D97C-4C2A-95C1-C13F182C402F}" dt="2021-02-24T17:11:13.650" v="1470"/>
          <ac:cxnSpMkLst>
            <pc:docMk/>
            <pc:sldMk cId="65476215" sldId="261"/>
            <ac:cxnSpMk id="7" creationId="{25C6FFB0-BF0E-49C6-9AF0-47CAE8A742EF}"/>
          </ac:cxnSpMkLst>
        </pc:cxnChg>
        <pc:cxnChg chg="mod">
          <ac:chgData name="Hervé LESTIENNE" userId="2e5a470b34f4b910" providerId="LiveId" clId="{03AF6C15-D97C-4C2A-95C1-C13F182C402F}" dt="2021-02-24T17:11:54.335" v="1483"/>
          <ac:cxnSpMkLst>
            <pc:docMk/>
            <pc:sldMk cId="65476215" sldId="261"/>
            <ac:cxnSpMk id="14" creationId="{00D8A236-D90F-49A6-8EDB-8A541606F2EC}"/>
          </ac:cxnSpMkLst>
        </pc:cxnChg>
        <pc:cxnChg chg="mod">
          <ac:chgData name="Hervé LESTIENNE" userId="2e5a470b34f4b910" providerId="LiveId" clId="{03AF6C15-D97C-4C2A-95C1-C13F182C402F}" dt="2021-02-24T17:11:54.335" v="1483"/>
          <ac:cxnSpMkLst>
            <pc:docMk/>
            <pc:sldMk cId="65476215" sldId="261"/>
            <ac:cxnSpMk id="16" creationId="{D2BF6056-14E7-40B2-BF60-B13B3C284F58}"/>
          </ac:cxnSpMkLst>
        </pc:cxnChg>
        <pc:cxnChg chg="mod">
          <ac:chgData name="Hervé LESTIENNE" userId="2e5a470b34f4b910" providerId="LiveId" clId="{03AF6C15-D97C-4C2A-95C1-C13F182C402F}" dt="2021-02-24T17:11:54.335" v="1483"/>
          <ac:cxnSpMkLst>
            <pc:docMk/>
            <pc:sldMk cId="65476215" sldId="261"/>
            <ac:cxnSpMk id="17" creationId="{AD49ACF3-3C92-49B1-805E-96414C991BD7}"/>
          </ac:cxnSpMkLst>
        </pc:cxnChg>
        <pc:cxnChg chg="mod">
          <ac:chgData name="Hervé LESTIENNE" userId="2e5a470b34f4b910" providerId="LiveId" clId="{03AF6C15-D97C-4C2A-95C1-C13F182C402F}" dt="2021-02-24T17:13:44.325" v="1596"/>
          <ac:cxnSpMkLst>
            <pc:docMk/>
            <pc:sldMk cId="65476215" sldId="261"/>
            <ac:cxnSpMk id="22" creationId="{09EF4659-DAC3-4E3E-BD37-2F039769F029}"/>
          </ac:cxnSpMkLst>
        </pc:cxnChg>
        <pc:cxnChg chg="mod">
          <ac:chgData name="Hervé LESTIENNE" userId="2e5a470b34f4b910" providerId="LiveId" clId="{03AF6C15-D97C-4C2A-95C1-C13F182C402F}" dt="2021-02-24T17:13:44.325" v="1596"/>
          <ac:cxnSpMkLst>
            <pc:docMk/>
            <pc:sldMk cId="65476215" sldId="261"/>
            <ac:cxnSpMk id="24" creationId="{EC2EFB64-898F-423A-BB45-84EAE46EB46B}"/>
          </ac:cxnSpMkLst>
        </pc:cxnChg>
        <pc:cxnChg chg="mod">
          <ac:chgData name="Hervé LESTIENNE" userId="2e5a470b34f4b910" providerId="LiveId" clId="{03AF6C15-D97C-4C2A-95C1-C13F182C402F}" dt="2021-02-24T17:13:44.325" v="1596"/>
          <ac:cxnSpMkLst>
            <pc:docMk/>
            <pc:sldMk cId="65476215" sldId="261"/>
            <ac:cxnSpMk id="25" creationId="{7C63729B-FD41-42DE-A834-440AA8E24F2B}"/>
          </ac:cxnSpMkLst>
        </pc:cxnChg>
      </pc:sldChg>
      <pc:sldChg chg="delSp modSp add mod replId">
        <pc:chgData name="Hervé LESTIENNE" userId="2e5a470b34f4b910" providerId="LiveId" clId="{03AF6C15-D97C-4C2A-95C1-C13F182C402F}" dt="2021-02-24T17:10:35.180" v="1469" actId="478"/>
        <pc:sldMkLst>
          <pc:docMk/>
          <pc:sldMk cId="1611651790" sldId="262"/>
        </pc:sldMkLst>
        <pc:spChg chg="del">
          <ac:chgData name="Hervé LESTIENNE" userId="2e5a470b34f4b910" providerId="LiveId" clId="{03AF6C15-D97C-4C2A-95C1-C13F182C402F}" dt="2021-02-24T17:10:30.218" v="1467" actId="478"/>
          <ac:spMkLst>
            <pc:docMk/>
            <pc:sldMk cId="1611651790" sldId="262"/>
            <ac:spMk id="68" creationId="{CC3B681F-9A6A-42C1-8F69-CDA5EC5D6253}"/>
          </ac:spMkLst>
        </pc:spChg>
        <pc:spChg chg="del">
          <ac:chgData name="Hervé LESTIENNE" userId="2e5a470b34f4b910" providerId="LiveId" clId="{03AF6C15-D97C-4C2A-95C1-C13F182C402F}" dt="2021-02-24T17:10:30.218" v="1467" actId="478"/>
          <ac:spMkLst>
            <pc:docMk/>
            <pc:sldMk cId="1611651790" sldId="262"/>
            <ac:spMk id="69" creationId="{3E0699F1-BCB7-4DCD-8719-245ADF080852}"/>
          </ac:spMkLst>
        </pc:spChg>
        <pc:spChg chg="del">
          <ac:chgData name="Hervé LESTIENNE" userId="2e5a470b34f4b910" providerId="LiveId" clId="{03AF6C15-D97C-4C2A-95C1-C13F182C402F}" dt="2021-02-24T17:10:35.180" v="1469" actId="478"/>
          <ac:spMkLst>
            <pc:docMk/>
            <pc:sldMk cId="1611651790" sldId="262"/>
            <ac:spMk id="70" creationId="{5E3443D1-4387-48E7-82A2-2DC65569C7FB}"/>
          </ac:spMkLst>
        </pc:spChg>
        <pc:spChg chg="del">
          <ac:chgData name="Hervé LESTIENNE" userId="2e5a470b34f4b910" providerId="LiveId" clId="{03AF6C15-D97C-4C2A-95C1-C13F182C402F}" dt="2021-02-24T17:10:32.863" v="1468" actId="478"/>
          <ac:spMkLst>
            <pc:docMk/>
            <pc:sldMk cId="1611651790" sldId="262"/>
            <ac:spMk id="71" creationId="{F5419616-3160-483D-B015-261CB60009CE}"/>
          </ac:spMkLst>
        </pc:spChg>
        <pc:spChg chg="del">
          <ac:chgData name="Hervé LESTIENNE" userId="2e5a470b34f4b910" providerId="LiveId" clId="{03AF6C15-D97C-4C2A-95C1-C13F182C402F}" dt="2021-02-24T17:10:30.218" v="1467" actId="478"/>
          <ac:spMkLst>
            <pc:docMk/>
            <pc:sldMk cId="1611651790" sldId="262"/>
            <ac:spMk id="75" creationId="{6C0FBA1D-D87F-483B-82E4-D08776E00037}"/>
          </ac:spMkLst>
        </pc:spChg>
        <pc:spChg chg="del">
          <ac:chgData name="Hervé LESTIENNE" userId="2e5a470b34f4b910" providerId="LiveId" clId="{03AF6C15-D97C-4C2A-95C1-C13F182C402F}" dt="2021-02-24T17:10:30.218" v="1467" actId="478"/>
          <ac:spMkLst>
            <pc:docMk/>
            <pc:sldMk cId="1611651790" sldId="262"/>
            <ac:spMk id="77" creationId="{46393473-D744-47B8-9664-E10D4BE199BD}"/>
          </ac:spMkLst>
        </pc:spChg>
        <pc:spChg chg="del">
          <ac:chgData name="Hervé LESTIENNE" userId="2e5a470b34f4b910" providerId="LiveId" clId="{03AF6C15-D97C-4C2A-95C1-C13F182C402F}" dt="2021-02-24T17:10:35.180" v="1469" actId="478"/>
          <ac:spMkLst>
            <pc:docMk/>
            <pc:sldMk cId="1611651790" sldId="262"/>
            <ac:spMk id="78" creationId="{4D091137-0470-428C-967E-7DECF858A956}"/>
          </ac:spMkLst>
        </pc:spChg>
        <pc:spChg chg="del">
          <ac:chgData name="Hervé LESTIENNE" userId="2e5a470b34f4b910" providerId="LiveId" clId="{03AF6C15-D97C-4C2A-95C1-C13F182C402F}" dt="2021-02-24T17:10:32.863" v="1468" actId="478"/>
          <ac:spMkLst>
            <pc:docMk/>
            <pc:sldMk cId="1611651790" sldId="262"/>
            <ac:spMk id="79" creationId="{A3C5EC66-009E-4177-9AF9-D2A86674EE3B}"/>
          </ac:spMkLst>
        </pc:spChg>
        <pc:spChg chg="del">
          <ac:chgData name="Hervé LESTIENNE" userId="2e5a470b34f4b910" providerId="LiveId" clId="{03AF6C15-D97C-4C2A-95C1-C13F182C402F}" dt="2021-02-24T17:10:30.218" v="1467" actId="478"/>
          <ac:spMkLst>
            <pc:docMk/>
            <pc:sldMk cId="1611651790" sldId="262"/>
            <ac:spMk id="83" creationId="{AB460A39-4C0F-45B9-A670-4E8AD3DFCAEC}"/>
          </ac:spMkLst>
        </pc:spChg>
        <pc:spChg chg="del">
          <ac:chgData name="Hervé LESTIENNE" userId="2e5a470b34f4b910" providerId="LiveId" clId="{03AF6C15-D97C-4C2A-95C1-C13F182C402F}" dt="2021-02-24T17:10:30.218" v="1467" actId="478"/>
          <ac:spMkLst>
            <pc:docMk/>
            <pc:sldMk cId="1611651790" sldId="262"/>
            <ac:spMk id="84" creationId="{BAE4D9C8-5271-4B95-8FAE-7D1DC545A009}"/>
          </ac:spMkLst>
        </pc:spChg>
        <pc:spChg chg="del">
          <ac:chgData name="Hervé LESTIENNE" userId="2e5a470b34f4b910" providerId="LiveId" clId="{03AF6C15-D97C-4C2A-95C1-C13F182C402F}" dt="2021-02-24T17:10:30.218" v="1467" actId="478"/>
          <ac:spMkLst>
            <pc:docMk/>
            <pc:sldMk cId="1611651790" sldId="262"/>
            <ac:spMk id="85" creationId="{7B39A689-FC01-442E-BC38-090E488F367E}"/>
          </ac:spMkLst>
        </pc:spChg>
        <pc:spChg chg="del">
          <ac:chgData name="Hervé LESTIENNE" userId="2e5a470b34f4b910" providerId="LiveId" clId="{03AF6C15-D97C-4C2A-95C1-C13F182C402F}" dt="2021-02-24T17:10:35.180" v="1469" actId="478"/>
          <ac:spMkLst>
            <pc:docMk/>
            <pc:sldMk cId="1611651790" sldId="262"/>
            <ac:spMk id="86" creationId="{9D8174AB-1307-4DE2-9130-902E1ADA49D2}"/>
          </ac:spMkLst>
        </pc:spChg>
        <pc:spChg chg="del">
          <ac:chgData name="Hervé LESTIENNE" userId="2e5a470b34f4b910" providerId="LiveId" clId="{03AF6C15-D97C-4C2A-95C1-C13F182C402F}" dt="2021-02-24T17:10:35.180" v="1469" actId="478"/>
          <ac:spMkLst>
            <pc:docMk/>
            <pc:sldMk cId="1611651790" sldId="262"/>
            <ac:spMk id="87" creationId="{215F3B4D-B0FB-46FC-8163-BC004B3D1CB1}"/>
          </ac:spMkLst>
        </pc:spChg>
        <pc:spChg chg="del">
          <ac:chgData name="Hervé LESTIENNE" userId="2e5a470b34f4b910" providerId="LiveId" clId="{03AF6C15-D97C-4C2A-95C1-C13F182C402F}" dt="2021-02-24T17:10:32.863" v="1468" actId="478"/>
          <ac:spMkLst>
            <pc:docMk/>
            <pc:sldMk cId="1611651790" sldId="262"/>
            <ac:spMk id="88" creationId="{B90AB4A6-D72D-4952-ABCA-E2F6BDE598CB}"/>
          </ac:spMkLst>
        </pc:spChg>
        <pc:spChg chg="del">
          <ac:chgData name="Hervé LESTIENNE" userId="2e5a470b34f4b910" providerId="LiveId" clId="{03AF6C15-D97C-4C2A-95C1-C13F182C402F}" dt="2021-02-24T17:10:32.863" v="1468" actId="478"/>
          <ac:spMkLst>
            <pc:docMk/>
            <pc:sldMk cId="1611651790" sldId="262"/>
            <ac:spMk id="89" creationId="{66051AD8-41FB-4651-B3F7-2ADDE928D88C}"/>
          </ac:spMkLst>
        </pc:spChg>
        <pc:spChg chg="del">
          <ac:chgData name="Hervé LESTIENNE" userId="2e5a470b34f4b910" providerId="LiveId" clId="{03AF6C15-D97C-4C2A-95C1-C13F182C402F}" dt="2021-02-24T17:10:30.218" v="1467" actId="478"/>
          <ac:spMkLst>
            <pc:docMk/>
            <pc:sldMk cId="1611651790" sldId="262"/>
            <ac:spMk id="91" creationId="{EA39506D-E2DC-4092-8B6D-3A5EAA2BC93F}"/>
          </ac:spMkLst>
        </pc:spChg>
        <pc:spChg chg="del">
          <ac:chgData name="Hervé LESTIENNE" userId="2e5a470b34f4b910" providerId="LiveId" clId="{03AF6C15-D97C-4C2A-95C1-C13F182C402F}" dt="2021-02-24T17:10:35.180" v="1469" actId="478"/>
          <ac:spMkLst>
            <pc:docMk/>
            <pc:sldMk cId="1611651790" sldId="262"/>
            <ac:spMk id="92" creationId="{6545B56E-89FB-463C-A6E0-3B1A80A57745}"/>
          </ac:spMkLst>
        </pc:spChg>
        <pc:spChg chg="del">
          <ac:chgData name="Hervé LESTIENNE" userId="2e5a470b34f4b910" providerId="LiveId" clId="{03AF6C15-D97C-4C2A-95C1-C13F182C402F}" dt="2021-02-24T17:10:35.180" v="1469" actId="478"/>
          <ac:spMkLst>
            <pc:docMk/>
            <pc:sldMk cId="1611651790" sldId="262"/>
            <ac:spMk id="93" creationId="{A7AEF857-C8FC-4940-B6C8-B61666DE854D}"/>
          </ac:spMkLst>
        </pc:spChg>
        <pc:spChg chg="del">
          <ac:chgData name="Hervé LESTIENNE" userId="2e5a470b34f4b910" providerId="LiveId" clId="{03AF6C15-D97C-4C2A-95C1-C13F182C402F}" dt="2021-02-24T17:10:32.863" v="1468" actId="478"/>
          <ac:spMkLst>
            <pc:docMk/>
            <pc:sldMk cId="1611651790" sldId="262"/>
            <ac:spMk id="94" creationId="{950933E9-3AE4-4CCB-8A70-422A375EA306}"/>
          </ac:spMkLst>
        </pc:spChg>
        <pc:spChg chg="del">
          <ac:chgData name="Hervé LESTIENNE" userId="2e5a470b34f4b910" providerId="LiveId" clId="{03AF6C15-D97C-4C2A-95C1-C13F182C402F}" dt="2021-02-24T17:10:30.218" v="1467" actId="478"/>
          <ac:spMkLst>
            <pc:docMk/>
            <pc:sldMk cId="1611651790" sldId="262"/>
            <ac:spMk id="95" creationId="{6BA9E20E-78B2-429F-B8F4-687CAAB35D42}"/>
          </ac:spMkLst>
        </pc:spChg>
        <pc:grpChg chg="del">
          <ac:chgData name="Hervé LESTIENNE" userId="2e5a470b34f4b910" providerId="LiveId" clId="{03AF6C15-D97C-4C2A-95C1-C13F182C402F}" dt="2021-02-24T17:10:30.218" v="1467" actId="478"/>
          <ac:grpSpMkLst>
            <pc:docMk/>
            <pc:sldMk cId="1611651790" sldId="262"/>
            <ac:grpSpMk id="53" creationId="{C9828DDE-6427-4A1E-9941-5B725BCCA880}"/>
          </ac:grpSpMkLst>
        </pc:grpChg>
        <pc:grpChg chg="del">
          <ac:chgData name="Hervé LESTIENNE" userId="2e5a470b34f4b910" providerId="LiveId" clId="{03AF6C15-D97C-4C2A-95C1-C13F182C402F}" dt="2021-02-24T17:10:30.218" v="1467" actId="478"/>
          <ac:grpSpMkLst>
            <pc:docMk/>
            <pc:sldMk cId="1611651790" sldId="262"/>
            <ac:grpSpMk id="54" creationId="{05EAC6BB-3660-4947-9A76-E2CAEFF7F0C8}"/>
          </ac:grpSpMkLst>
        </pc:grpChg>
        <pc:grpChg chg="del">
          <ac:chgData name="Hervé LESTIENNE" userId="2e5a470b34f4b910" providerId="LiveId" clId="{03AF6C15-D97C-4C2A-95C1-C13F182C402F}" dt="2021-02-24T17:10:35.180" v="1469" actId="478"/>
          <ac:grpSpMkLst>
            <pc:docMk/>
            <pc:sldMk cId="1611651790" sldId="262"/>
            <ac:grpSpMk id="56" creationId="{D57E14BA-03E7-4EE9-9650-4F6873A2CA10}"/>
          </ac:grpSpMkLst>
        </pc:grpChg>
        <pc:grpChg chg="del">
          <ac:chgData name="Hervé LESTIENNE" userId="2e5a470b34f4b910" providerId="LiveId" clId="{03AF6C15-D97C-4C2A-95C1-C13F182C402F}" dt="2021-02-24T17:10:35.180" v="1469" actId="478"/>
          <ac:grpSpMkLst>
            <pc:docMk/>
            <pc:sldMk cId="1611651790" sldId="262"/>
            <ac:grpSpMk id="57" creationId="{4B1865EE-4745-48DA-8646-B9138D735A34}"/>
          </ac:grpSpMkLst>
        </pc:grpChg>
        <pc:grpChg chg="del">
          <ac:chgData name="Hervé LESTIENNE" userId="2e5a470b34f4b910" providerId="LiveId" clId="{03AF6C15-D97C-4C2A-95C1-C13F182C402F}" dt="2021-02-24T17:10:32.863" v="1468" actId="478"/>
          <ac:grpSpMkLst>
            <pc:docMk/>
            <pc:sldMk cId="1611651790" sldId="262"/>
            <ac:grpSpMk id="58" creationId="{CDE94765-870C-4692-A3AA-07C64A1C2C7A}"/>
          </ac:grpSpMkLst>
        </pc:grpChg>
        <pc:grpChg chg="del">
          <ac:chgData name="Hervé LESTIENNE" userId="2e5a470b34f4b910" providerId="LiveId" clId="{03AF6C15-D97C-4C2A-95C1-C13F182C402F}" dt="2021-02-24T17:10:32.863" v="1468" actId="478"/>
          <ac:grpSpMkLst>
            <pc:docMk/>
            <pc:sldMk cId="1611651790" sldId="262"/>
            <ac:grpSpMk id="64" creationId="{A7E483AF-B823-4688-A779-3F916A59F617}"/>
          </ac:grpSpMkLst>
        </pc:grpChg>
        <pc:cxnChg chg="mod">
          <ac:chgData name="Hervé LESTIENNE" userId="2e5a470b34f4b910" providerId="LiveId" clId="{03AF6C15-D97C-4C2A-95C1-C13F182C402F}" dt="2021-02-24T17:10:30.218" v="1467" actId="478"/>
          <ac:cxnSpMkLst>
            <pc:docMk/>
            <pc:sldMk cId="1611651790" sldId="262"/>
            <ac:cxnSpMk id="31" creationId="{F8C2B563-C36C-4434-BA8A-827D1DF2F3DC}"/>
          </ac:cxnSpMkLst>
        </pc:cxnChg>
        <pc:cxnChg chg="mod">
          <ac:chgData name="Hervé LESTIENNE" userId="2e5a470b34f4b910" providerId="LiveId" clId="{03AF6C15-D97C-4C2A-95C1-C13F182C402F}" dt="2021-02-24T17:10:35.180" v="1469" actId="478"/>
          <ac:cxnSpMkLst>
            <pc:docMk/>
            <pc:sldMk cId="1611651790" sldId="262"/>
            <ac:cxnSpMk id="42" creationId="{E276ED34-3B65-4588-BDE8-21528682315D}"/>
          </ac:cxnSpMkLst>
        </pc:cxnChg>
        <pc:cxnChg chg="mod">
          <ac:chgData name="Hervé LESTIENNE" userId="2e5a470b34f4b910" providerId="LiveId" clId="{03AF6C15-D97C-4C2A-95C1-C13F182C402F}" dt="2021-02-24T17:10:32.863" v="1468" actId="478"/>
          <ac:cxnSpMkLst>
            <pc:docMk/>
            <pc:sldMk cId="1611651790" sldId="262"/>
            <ac:cxnSpMk id="61" creationId="{A2BD69E2-9AFB-4C79-B5C4-DC76D5FDC204}"/>
          </ac:cxnSpMkLst>
        </pc:cxnChg>
      </pc:sldChg>
      <pc:sldChg chg="addSp delSp modSp add mod delAnim modAnim">
        <pc:chgData name="Hervé LESTIENNE" userId="2e5a470b34f4b910" providerId="LiveId" clId="{03AF6C15-D97C-4C2A-95C1-C13F182C402F}" dt="2021-02-24T20:39:10.616" v="2981"/>
        <pc:sldMkLst>
          <pc:docMk/>
          <pc:sldMk cId="2323709774" sldId="263"/>
        </pc:sldMkLst>
        <pc:spChg chg="mod">
          <ac:chgData name="Hervé LESTIENNE" userId="2e5a470b34f4b910" providerId="LiveId" clId="{03AF6C15-D97C-4C2A-95C1-C13F182C402F}" dt="2021-02-24T17:29:23.134" v="1883"/>
          <ac:spMkLst>
            <pc:docMk/>
            <pc:sldMk cId="2323709774" sldId="263"/>
            <ac:spMk id="3" creationId="{66BDA41D-1811-4C6D-96F9-726AD98B5C06}"/>
          </ac:spMkLst>
        </pc:spChg>
        <pc:spChg chg="mod">
          <ac:chgData name="Hervé LESTIENNE" userId="2e5a470b34f4b910" providerId="LiveId" clId="{03AF6C15-D97C-4C2A-95C1-C13F182C402F}" dt="2021-02-24T17:29:23.134" v="1883"/>
          <ac:spMkLst>
            <pc:docMk/>
            <pc:sldMk cId="2323709774" sldId="263"/>
            <ac:spMk id="4" creationId="{0853B168-23CF-4D99-91AE-48D813CEB761}"/>
          </ac:spMkLst>
        </pc:spChg>
        <pc:spChg chg="mod">
          <ac:chgData name="Hervé LESTIENNE" userId="2e5a470b34f4b910" providerId="LiveId" clId="{03AF6C15-D97C-4C2A-95C1-C13F182C402F}" dt="2021-02-24T17:29:23.134" v="1883"/>
          <ac:spMkLst>
            <pc:docMk/>
            <pc:sldMk cId="2323709774" sldId="263"/>
            <ac:spMk id="6" creationId="{7AFEED87-F9FB-4F53-BA9A-ECE26B233E28}"/>
          </ac:spMkLst>
        </pc:spChg>
        <pc:spChg chg="add mod">
          <ac:chgData name="Hervé LESTIENNE" userId="2e5a470b34f4b910" providerId="LiveId" clId="{03AF6C15-D97C-4C2A-95C1-C13F182C402F}" dt="2021-02-24T17:42:35.978" v="2002" actId="1076"/>
          <ac:spMkLst>
            <pc:docMk/>
            <pc:sldMk cId="2323709774" sldId="263"/>
            <ac:spMk id="9" creationId="{00CFA9B9-1C25-4005-A1D7-0579C9FA4AC2}"/>
          </ac:spMkLst>
        </pc:spChg>
        <pc:spChg chg="add del mod">
          <ac:chgData name="Hervé LESTIENNE" userId="2e5a470b34f4b910" providerId="LiveId" clId="{03AF6C15-D97C-4C2A-95C1-C13F182C402F}" dt="2021-02-24T17:30:54.345" v="1893" actId="478"/>
          <ac:spMkLst>
            <pc:docMk/>
            <pc:sldMk cId="2323709774" sldId="263"/>
            <ac:spMk id="10" creationId="{AFAED3B6-8D45-4C0C-8AE0-BCB75BCBFCB7}"/>
          </ac:spMkLst>
        </pc:spChg>
        <pc:spChg chg="add del mod">
          <ac:chgData name="Hervé LESTIENNE" userId="2e5a470b34f4b910" providerId="LiveId" clId="{03AF6C15-D97C-4C2A-95C1-C13F182C402F}" dt="2021-02-24T17:30:58.086" v="1894" actId="478"/>
          <ac:spMkLst>
            <pc:docMk/>
            <pc:sldMk cId="2323709774" sldId="263"/>
            <ac:spMk id="11" creationId="{2600F717-000C-4B36-9DF7-6313A19F70D2}"/>
          </ac:spMkLst>
        </pc:spChg>
        <pc:spChg chg="add del mod">
          <ac:chgData name="Hervé LESTIENNE" userId="2e5a470b34f4b910" providerId="LiveId" clId="{03AF6C15-D97C-4C2A-95C1-C13F182C402F}" dt="2021-02-24T17:30:54.345" v="1893" actId="478"/>
          <ac:spMkLst>
            <pc:docMk/>
            <pc:sldMk cId="2323709774" sldId="263"/>
            <ac:spMk id="12" creationId="{ED9FA563-168F-4B56-9C9D-B5E24D104F50}"/>
          </ac:spMkLst>
        </pc:spChg>
        <pc:spChg chg="add del mod">
          <ac:chgData name="Hervé LESTIENNE" userId="2e5a470b34f4b910" providerId="LiveId" clId="{03AF6C15-D97C-4C2A-95C1-C13F182C402F}" dt="2021-02-24T17:30:54.345" v="1893" actId="478"/>
          <ac:spMkLst>
            <pc:docMk/>
            <pc:sldMk cId="2323709774" sldId="263"/>
            <ac:spMk id="13" creationId="{83F0FF73-8E31-4EA8-ADCE-F31F25B456B9}"/>
          </ac:spMkLst>
        </pc:spChg>
        <pc:spChg chg="del mod topLvl">
          <ac:chgData name="Hervé LESTIENNE" userId="2e5a470b34f4b910" providerId="LiveId" clId="{03AF6C15-D97C-4C2A-95C1-C13F182C402F}" dt="2021-02-24T17:42:09.609" v="1997" actId="478"/>
          <ac:spMkLst>
            <pc:docMk/>
            <pc:sldMk cId="2323709774" sldId="263"/>
            <ac:spMk id="15" creationId="{42413B05-BBCC-4B21-BB9B-C1B581381F93}"/>
          </ac:spMkLst>
        </pc:spChg>
        <pc:spChg chg="del mod topLvl">
          <ac:chgData name="Hervé LESTIENNE" userId="2e5a470b34f4b910" providerId="LiveId" clId="{03AF6C15-D97C-4C2A-95C1-C13F182C402F}" dt="2021-02-24T17:42:08.432" v="1996" actId="478"/>
          <ac:spMkLst>
            <pc:docMk/>
            <pc:sldMk cId="2323709774" sldId="263"/>
            <ac:spMk id="16" creationId="{4C528883-BEF8-45A5-B5F6-28051C8D9E07}"/>
          </ac:spMkLst>
        </pc:spChg>
        <pc:spChg chg="mod ord topLvl">
          <ac:chgData name="Hervé LESTIENNE" userId="2e5a470b34f4b910" providerId="LiveId" clId="{03AF6C15-D97C-4C2A-95C1-C13F182C402F}" dt="2021-02-24T17:45:01.066" v="2028" actId="1076"/>
          <ac:spMkLst>
            <pc:docMk/>
            <pc:sldMk cId="2323709774" sldId="263"/>
            <ac:spMk id="18" creationId="{03E21091-4F4C-4AAA-BB59-82635F8FE0B0}"/>
          </ac:spMkLst>
        </pc:spChg>
        <pc:spChg chg="add mod">
          <ac:chgData name="Hervé LESTIENNE" userId="2e5a470b34f4b910" providerId="LiveId" clId="{03AF6C15-D97C-4C2A-95C1-C13F182C402F}" dt="2021-02-24T17:30:17.004" v="1891" actId="403"/>
          <ac:spMkLst>
            <pc:docMk/>
            <pc:sldMk cId="2323709774" sldId="263"/>
            <ac:spMk id="21" creationId="{01360CDA-56EC-4DAC-84F3-61E9B84FB7F0}"/>
          </ac:spMkLst>
        </pc:spChg>
        <pc:spChg chg="add mod">
          <ac:chgData name="Hervé LESTIENNE" userId="2e5a470b34f4b910" providerId="LiveId" clId="{03AF6C15-D97C-4C2A-95C1-C13F182C402F}" dt="2021-02-24T17:45:01.066" v="2028" actId="1076"/>
          <ac:spMkLst>
            <pc:docMk/>
            <pc:sldMk cId="2323709774" sldId="263"/>
            <ac:spMk id="22" creationId="{59414BAD-8D07-4565-BBDA-B0392B031039}"/>
          </ac:spMkLst>
        </pc:spChg>
        <pc:spChg chg="add mod ord">
          <ac:chgData name="Hervé LESTIENNE" userId="2e5a470b34f4b910" providerId="LiveId" clId="{03AF6C15-D97C-4C2A-95C1-C13F182C402F}" dt="2021-02-24T17:45:01.066" v="2028" actId="1076"/>
          <ac:spMkLst>
            <pc:docMk/>
            <pc:sldMk cId="2323709774" sldId="263"/>
            <ac:spMk id="23" creationId="{58B3324F-69CD-49B8-AB1C-005C0BA22CB2}"/>
          </ac:spMkLst>
        </pc:spChg>
        <pc:spChg chg="add mod ord">
          <ac:chgData name="Hervé LESTIENNE" userId="2e5a470b34f4b910" providerId="LiveId" clId="{03AF6C15-D97C-4C2A-95C1-C13F182C402F}" dt="2021-02-24T17:45:01.066" v="2028" actId="1076"/>
          <ac:spMkLst>
            <pc:docMk/>
            <pc:sldMk cId="2323709774" sldId="263"/>
            <ac:spMk id="24" creationId="{BA68BC11-BE89-4ABA-A7BF-97853D113E04}"/>
          </ac:spMkLst>
        </pc:spChg>
        <pc:spChg chg="mod">
          <ac:chgData name="Hervé LESTIENNE" userId="2e5a470b34f4b910" providerId="LiveId" clId="{03AF6C15-D97C-4C2A-95C1-C13F182C402F}" dt="2021-02-24T17:31:03.895" v="1895"/>
          <ac:spMkLst>
            <pc:docMk/>
            <pc:sldMk cId="2323709774" sldId="263"/>
            <ac:spMk id="26" creationId="{6303DB47-CC52-480F-8148-55C095405B51}"/>
          </ac:spMkLst>
        </pc:spChg>
        <pc:spChg chg="mod">
          <ac:chgData name="Hervé LESTIENNE" userId="2e5a470b34f4b910" providerId="LiveId" clId="{03AF6C15-D97C-4C2A-95C1-C13F182C402F}" dt="2021-02-24T17:31:03.895" v="1895"/>
          <ac:spMkLst>
            <pc:docMk/>
            <pc:sldMk cId="2323709774" sldId="263"/>
            <ac:spMk id="27" creationId="{3820C379-11E9-4F60-885F-350A8D41D61A}"/>
          </ac:spMkLst>
        </pc:spChg>
        <pc:spChg chg="mod">
          <ac:chgData name="Hervé LESTIENNE" userId="2e5a470b34f4b910" providerId="LiveId" clId="{03AF6C15-D97C-4C2A-95C1-C13F182C402F}" dt="2021-02-24T17:31:03.895" v="1895"/>
          <ac:spMkLst>
            <pc:docMk/>
            <pc:sldMk cId="2323709774" sldId="263"/>
            <ac:spMk id="29" creationId="{9092A2CA-7CEF-4BCF-AC07-B33F22CDC1B1}"/>
          </ac:spMkLst>
        </pc:spChg>
        <pc:spChg chg="add del mod">
          <ac:chgData name="Hervé LESTIENNE" userId="2e5a470b34f4b910" providerId="LiveId" clId="{03AF6C15-D97C-4C2A-95C1-C13F182C402F}" dt="2021-02-24T17:42:25.029" v="1999" actId="478"/>
          <ac:spMkLst>
            <pc:docMk/>
            <pc:sldMk cId="2323709774" sldId="263"/>
            <ac:spMk id="32" creationId="{A82C3171-B3AD-4896-AE5F-C0A97E18D9E2}"/>
          </ac:spMkLst>
        </pc:spChg>
        <pc:spChg chg="add del mod">
          <ac:chgData name="Hervé LESTIENNE" userId="2e5a470b34f4b910" providerId="LiveId" clId="{03AF6C15-D97C-4C2A-95C1-C13F182C402F}" dt="2021-02-24T17:42:25.029" v="1999" actId="478"/>
          <ac:spMkLst>
            <pc:docMk/>
            <pc:sldMk cId="2323709774" sldId="263"/>
            <ac:spMk id="33" creationId="{68A008D8-C6C8-4A04-98D2-B4E4B4930B2F}"/>
          </ac:spMkLst>
        </pc:spChg>
        <pc:spChg chg="add del mod">
          <ac:chgData name="Hervé LESTIENNE" userId="2e5a470b34f4b910" providerId="LiveId" clId="{03AF6C15-D97C-4C2A-95C1-C13F182C402F}" dt="2021-02-24T17:42:25.029" v="1999" actId="478"/>
          <ac:spMkLst>
            <pc:docMk/>
            <pc:sldMk cId="2323709774" sldId="263"/>
            <ac:spMk id="34" creationId="{9CDD4DEE-54D5-487E-B5AE-8BA07BE64547}"/>
          </ac:spMkLst>
        </pc:spChg>
        <pc:spChg chg="add del mod">
          <ac:chgData name="Hervé LESTIENNE" userId="2e5a470b34f4b910" providerId="LiveId" clId="{03AF6C15-D97C-4C2A-95C1-C13F182C402F}" dt="2021-02-24T17:42:25.029" v="1999" actId="478"/>
          <ac:spMkLst>
            <pc:docMk/>
            <pc:sldMk cId="2323709774" sldId="263"/>
            <ac:spMk id="35" creationId="{E548E6EF-17B4-45A0-8601-626AB5CB2082}"/>
          </ac:spMkLst>
        </pc:spChg>
        <pc:spChg chg="add mod">
          <ac:chgData name="Hervé LESTIENNE" userId="2e5a470b34f4b910" providerId="LiveId" clId="{03AF6C15-D97C-4C2A-95C1-C13F182C402F}" dt="2021-02-24T18:43:43.414" v="2120" actId="14100"/>
          <ac:spMkLst>
            <pc:docMk/>
            <pc:sldMk cId="2323709774" sldId="263"/>
            <ac:spMk id="36" creationId="{1C96DAB3-4BEB-4AB0-8950-486575F85607}"/>
          </ac:spMkLst>
        </pc:spChg>
        <pc:spChg chg="add mod">
          <ac:chgData name="Hervé LESTIENNE" userId="2e5a470b34f4b910" providerId="LiveId" clId="{03AF6C15-D97C-4C2A-95C1-C13F182C402F}" dt="2021-02-24T18:54:34.175" v="2232" actId="1076"/>
          <ac:spMkLst>
            <pc:docMk/>
            <pc:sldMk cId="2323709774" sldId="263"/>
            <ac:spMk id="37" creationId="{BE025230-02B3-44AD-B2F3-6FE7F138F50B}"/>
          </ac:spMkLst>
        </pc:spChg>
        <pc:spChg chg="add mod">
          <ac:chgData name="Hervé LESTIENNE" userId="2e5a470b34f4b910" providerId="LiveId" clId="{03AF6C15-D97C-4C2A-95C1-C13F182C402F}" dt="2021-02-24T18:43:29.018" v="2119" actId="14100"/>
          <ac:spMkLst>
            <pc:docMk/>
            <pc:sldMk cId="2323709774" sldId="263"/>
            <ac:spMk id="38" creationId="{6A0C4658-F2DC-47D2-86B1-85D635CD86E7}"/>
          </ac:spMkLst>
        </pc:spChg>
        <pc:spChg chg="add mod">
          <ac:chgData name="Hervé LESTIENNE" userId="2e5a470b34f4b910" providerId="LiveId" clId="{03AF6C15-D97C-4C2A-95C1-C13F182C402F}" dt="2021-02-24T18:42:55.342" v="2116" actId="1076"/>
          <ac:spMkLst>
            <pc:docMk/>
            <pc:sldMk cId="2323709774" sldId="263"/>
            <ac:spMk id="39" creationId="{C0266C69-29B1-4FDA-B17E-DD6A3EB88D2D}"/>
          </ac:spMkLst>
        </pc:spChg>
        <pc:spChg chg="add mod">
          <ac:chgData name="Hervé LESTIENNE" userId="2e5a470b34f4b910" providerId="LiveId" clId="{03AF6C15-D97C-4C2A-95C1-C13F182C402F}" dt="2021-02-24T18:35:01.330" v="2077" actId="688"/>
          <ac:spMkLst>
            <pc:docMk/>
            <pc:sldMk cId="2323709774" sldId="263"/>
            <ac:spMk id="40" creationId="{3258EA5D-AB24-479A-9A95-359E59AE645A}"/>
          </ac:spMkLst>
        </pc:spChg>
        <pc:spChg chg="add mod">
          <ac:chgData name="Hervé LESTIENNE" userId="2e5a470b34f4b910" providerId="LiveId" clId="{03AF6C15-D97C-4C2A-95C1-C13F182C402F}" dt="2021-02-24T17:45:01.066" v="2028" actId="1076"/>
          <ac:spMkLst>
            <pc:docMk/>
            <pc:sldMk cId="2323709774" sldId="263"/>
            <ac:spMk id="53" creationId="{7B194996-F338-4D7F-8E11-C78CBA3555D7}"/>
          </ac:spMkLst>
        </pc:spChg>
        <pc:spChg chg="add mod">
          <ac:chgData name="Hervé LESTIENNE" userId="2e5a470b34f4b910" providerId="LiveId" clId="{03AF6C15-D97C-4C2A-95C1-C13F182C402F}" dt="2021-02-24T17:45:01.066" v="2028" actId="1076"/>
          <ac:spMkLst>
            <pc:docMk/>
            <pc:sldMk cId="2323709774" sldId="263"/>
            <ac:spMk id="54" creationId="{B900F618-D126-4706-A6E2-66E089E475BE}"/>
          </ac:spMkLst>
        </pc:spChg>
        <pc:spChg chg="add mod">
          <ac:chgData name="Hervé LESTIENNE" userId="2e5a470b34f4b910" providerId="LiveId" clId="{03AF6C15-D97C-4C2A-95C1-C13F182C402F}" dt="2021-02-24T17:45:01.066" v="2028" actId="1076"/>
          <ac:spMkLst>
            <pc:docMk/>
            <pc:sldMk cId="2323709774" sldId="263"/>
            <ac:spMk id="55" creationId="{1B303C33-43D5-49BC-B4BE-FF2906F1F654}"/>
          </ac:spMkLst>
        </pc:spChg>
        <pc:spChg chg="add mod">
          <ac:chgData name="Hervé LESTIENNE" userId="2e5a470b34f4b910" providerId="LiveId" clId="{03AF6C15-D97C-4C2A-95C1-C13F182C402F}" dt="2021-02-24T17:45:01.066" v="2028" actId="1076"/>
          <ac:spMkLst>
            <pc:docMk/>
            <pc:sldMk cId="2323709774" sldId="263"/>
            <ac:spMk id="56" creationId="{BB3489D2-9435-4098-9313-5D260D221153}"/>
          </ac:spMkLst>
        </pc:spChg>
        <pc:spChg chg="add mod">
          <ac:chgData name="Hervé LESTIENNE" userId="2e5a470b34f4b910" providerId="LiveId" clId="{03AF6C15-D97C-4C2A-95C1-C13F182C402F}" dt="2021-02-24T17:45:01.066" v="2028" actId="1076"/>
          <ac:spMkLst>
            <pc:docMk/>
            <pc:sldMk cId="2323709774" sldId="263"/>
            <ac:spMk id="57" creationId="{9BE2CD79-0F49-4919-807C-43A5C1A820E2}"/>
          </ac:spMkLst>
        </pc:spChg>
        <pc:spChg chg="add mod">
          <ac:chgData name="Hervé LESTIENNE" userId="2e5a470b34f4b910" providerId="LiveId" clId="{03AF6C15-D97C-4C2A-95C1-C13F182C402F}" dt="2021-02-24T18:52:19.844" v="2167" actId="20577"/>
          <ac:spMkLst>
            <pc:docMk/>
            <pc:sldMk cId="2323709774" sldId="263"/>
            <ac:spMk id="65" creationId="{22F7998E-B311-430F-9111-9AC720A198C1}"/>
          </ac:spMkLst>
        </pc:spChg>
        <pc:spChg chg="add mod">
          <ac:chgData name="Hervé LESTIENNE" userId="2e5a470b34f4b910" providerId="LiveId" clId="{03AF6C15-D97C-4C2A-95C1-C13F182C402F}" dt="2021-02-24T18:54:48.647" v="2233" actId="1076"/>
          <ac:spMkLst>
            <pc:docMk/>
            <pc:sldMk cId="2323709774" sldId="263"/>
            <ac:spMk id="69" creationId="{9DCE0F8F-8071-4A0E-B7FA-34505FDDC8D8}"/>
          </ac:spMkLst>
        </pc:spChg>
        <pc:spChg chg="add mod">
          <ac:chgData name="Hervé LESTIENNE" userId="2e5a470b34f4b910" providerId="LiveId" clId="{03AF6C15-D97C-4C2A-95C1-C13F182C402F}" dt="2021-02-24T19:52:49.423" v="2280" actId="1076"/>
          <ac:spMkLst>
            <pc:docMk/>
            <pc:sldMk cId="2323709774" sldId="263"/>
            <ac:spMk id="71" creationId="{9D1348C2-1699-4EC3-8134-425FB12C48CA}"/>
          </ac:spMkLst>
        </pc:spChg>
        <pc:spChg chg="add mod">
          <ac:chgData name="Hervé LESTIENNE" userId="2e5a470b34f4b910" providerId="LiveId" clId="{03AF6C15-D97C-4C2A-95C1-C13F182C402F}" dt="2021-02-24T18:54:11.539" v="2227" actId="571"/>
          <ac:spMkLst>
            <pc:docMk/>
            <pc:sldMk cId="2323709774" sldId="263"/>
            <ac:spMk id="72" creationId="{68CE6EA2-50D9-47D2-9AAA-3CF051B8EF68}"/>
          </ac:spMkLst>
        </pc:spChg>
        <pc:grpChg chg="add del mod">
          <ac:chgData name="Hervé LESTIENNE" userId="2e5a470b34f4b910" providerId="LiveId" clId="{03AF6C15-D97C-4C2A-95C1-C13F182C402F}" dt="2021-02-24T17:30:54.345" v="1893" actId="478"/>
          <ac:grpSpMkLst>
            <pc:docMk/>
            <pc:sldMk cId="2323709774" sldId="263"/>
            <ac:grpSpMk id="2" creationId="{C059150F-A3D1-4AEA-B5D0-B1D9E27A1584}"/>
          </ac:grpSpMkLst>
        </pc:grpChg>
        <pc:grpChg chg="add del mod">
          <ac:chgData name="Hervé LESTIENNE" userId="2e5a470b34f4b910" providerId="LiveId" clId="{03AF6C15-D97C-4C2A-95C1-C13F182C402F}" dt="2021-02-24T17:42:05.503" v="1995" actId="165"/>
          <ac:grpSpMkLst>
            <pc:docMk/>
            <pc:sldMk cId="2323709774" sldId="263"/>
            <ac:grpSpMk id="14" creationId="{EBF4745B-57D0-456D-A849-E165A7AC38DE}"/>
          </ac:grpSpMkLst>
        </pc:grpChg>
        <pc:grpChg chg="add del mod">
          <ac:chgData name="Hervé LESTIENNE" userId="2e5a470b34f4b910" providerId="LiveId" clId="{03AF6C15-D97C-4C2A-95C1-C13F182C402F}" dt="2021-02-24T17:42:25.029" v="1999" actId="478"/>
          <ac:grpSpMkLst>
            <pc:docMk/>
            <pc:sldMk cId="2323709774" sldId="263"/>
            <ac:grpSpMk id="25" creationId="{ABEE68F5-C691-4AEC-B4CB-40070A9B223E}"/>
          </ac:grpSpMkLst>
        </pc:grpChg>
        <pc:cxnChg chg="mod">
          <ac:chgData name="Hervé LESTIENNE" userId="2e5a470b34f4b910" providerId="LiveId" clId="{03AF6C15-D97C-4C2A-95C1-C13F182C402F}" dt="2021-02-24T17:29:23.134" v="1883"/>
          <ac:cxnSpMkLst>
            <pc:docMk/>
            <pc:sldMk cId="2323709774" sldId="263"/>
            <ac:cxnSpMk id="5" creationId="{796C0D3A-028E-4EFF-B249-78250311F0A6}"/>
          </ac:cxnSpMkLst>
        </pc:cxnChg>
        <pc:cxnChg chg="mod">
          <ac:chgData name="Hervé LESTIENNE" userId="2e5a470b34f4b910" providerId="LiveId" clId="{03AF6C15-D97C-4C2A-95C1-C13F182C402F}" dt="2021-02-24T17:29:23.134" v="1883"/>
          <ac:cxnSpMkLst>
            <pc:docMk/>
            <pc:sldMk cId="2323709774" sldId="263"/>
            <ac:cxnSpMk id="7" creationId="{D29EE33B-4068-4DE7-AB3F-76DFF8DBD666}"/>
          </ac:cxnSpMkLst>
        </pc:cxnChg>
        <pc:cxnChg chg="mod">
          <ac:chgData name="Hervé LESTIENNE" userId="2e5a470b34f4b910" providerId="LiveId" clId="{03AF6C15-D97C-4C2A-95C1-C13F182C402F}" dt="2021-02-24T17:29:23.134" v="1883"/>
          <ac:cxnSpMkLst>
            <pc:docMk/>
            <pc:sldMk cId="2323709774" sldId="263"/>
            <ac:cxnSpMk id="8" creationId="{35C239AB-2A91-484D-85BB-CF0594BCEDE6}"/>
          </ac:cxnSpMkLst>
        </pc:cxnChg>
        <pc:cxnChg chg="mod ord topLvl">
          <ac:chgData name="Hervé LESTIENNE" userId="2e5a470b34f4b910" providerId="LiveId" clId="{03AF6C15-D97C-4C2A-95C1-C13F182C402F}" dt="2021-02-24T17:45:01.066" v="2028" actId="1076"/>
          <ac:cxnSpMkLst>
            <pc:docMk/>
            <pc:sldMk cId="2323709774" sldId="263"/>
            <ac:cxnSpMk id="17" creationId="{C0E15C16-486C-4241-9B3B-88EC4B3EF63B}"/>
          </ac:cxnSpMkLst>
        </pc:cxnChg>
        <pc:cxnChg chg="mod ord topLvl">
          <ac:chgData name="Hervé LESTIENNE" userId="2e5a470b34f4b910" providerId="LiveId" clId="{03AF6C15-D97C-4C2A-95C1-C13F182C402F}" dt="2021-02-24T17:45:01.066" v="2028" actId="1076"/>
          <ac:cxnSpMkLst>
            <pc:docMk/>
            <pc:sldMk cId="2323709774" sldId="263"/>
            <ac:cxnSpMk id="19" creationId="{2A873A36-9342-4B65-8AC3-9086BB0CF9BD}"/>
          </ac:cxnSpMkLst>
        </pc:cxnChg>
        <pc:cxnChg chg="mod ord topLvl">
          <ac:chgData name="Hervé LESTIENNE" userId="2e5a470b34f4b910" providerId="LiveId" clId="{03AF6C15-D97C-4C2A-95C1-C13F182C402F}" dt="2021-02-24T17:45:01.066" v="2028" actId="1076"/>
          <ac:cxnSpMkLst>
            <pc:docMk/>
            <pc:sldMk cId="2323709774" sldId="263"/>
            <ac:cxnSpMk id="20" creationId="{A5B5D263-379C-4D06-BB84-EF8C55FB8EC0}"/>
          </ac:cxnSpMkLst>
        </pc:cxnChg>
        <pc:cxnChg chg="mod">
          <ac:chgData name="Hervé LESTIENNE" userId="2e5a470b34f4b910" providerId="LiveId" clId="{03AF6C15-D97C-4C2A-95C1-C13F182C402F}" dt="2021-02-24T17:31:03.895" v="1895"/>
          <ac:cxnSpMkLst>
            <pc:docMk/>
            <pc:sldMk cId="2323709774" sldId="263"/>
            <ac:cxnSpMk id="28" creationId="{61701995-8573-4B80-8B4B-2BDBDD08E1C7}"/>
          </ac:cxnSpMkLst>
        </pc:cxnChg>
        <pc:cxnChg chg="mod">
          <ac:chgData name="Hervé LESTIENNE" userId="2e5a470b34f4b910" providerId="LiveId" clId="{03AF6C15-D97C-4C2A-95C1-C13F182C402F}" dt="2021-02-24T17:31:03.895" v="1895"/>
          <ac:cxnSpMkLst>
            <pc:docMk/>
            <pc:sldMk cId="2323709774" sldId="263"/>
            <ac:cxnSpMk id="30" creationId="{4ED29F25-DF8F-4458-8BE8-EF9BCC7DA284}"/>
          </ac:cxnSpMkLst>
        </pc:cxnChg>
        <pc:cxnChg chg="mod">
          <ac:chgData name="Hervé LESTIENNE" userId="2e5a470b34f4b910" providerId="LiveId" clId="{03AF6C15-D97C-4C2A-95C1-C13F182C402F}" dt="2021-02-24T17:31:03.895" v="1895"/>
          <ac:cxnSpMkLst>
            <pc:docMk/>
            <pc:sldMk cId="2323709774" sldId="263"/>
            <ac:cxnSpMk id="31" creationId="{DBC8839F-4770-4C64-A64A-07B743637781}"/>
          </ac:cxnSpMkLst>
        </pc:cxnChg>
        <pc:cxnChg chg="add del mod">
          <ac:chgData name="Hervé LESTIENNE" userId="2e5a470b34f4b910" providerId="LiveId" clId="{03AF6C15-D97C-4C2A-95C1-C13F182C402F}" dt="2021-02-24T17:45:09.118" v="2030" actId="478"/>
          <ac:cxnSpMkLst>
            <pc:docMk/>
            <pc:sldMk cId="2323709774" sldId="263"/>
            <ac:cxnSpMk id="42" creationId="{31E0C9BA-02F6-40AF-8460-537669B80364}"/>
          </ac:cxnSpMkLst>
        </pc:cxnChg>
        <pc:cxnChg chg="add del mod">
          <ac:chgData name="Hervé LESTIENNE" userId="2e5a470b34f4b910" providerId="LiveId" clId="{03AF6C15-D97C-4C2A-95C1-C13F182C402F}" dt="2021-02-24T17:45:07.160" v="2029" actId="478"/>
          <ac:cxnSpMkLst>
            <pc:docMk/>
            <pc:sldMk cId="2323709774" sldId="263"/>
            <ac:cxnSpMk id="43" creationId="{6222EBE8-CF79-499B-A772-F0FA0030177B}"/>
          </ac:cxnSpMkLst>
        </pc:cxnChg>
        <pc:cxnChg chg="add del mod">
          <ac:chgData name="Hervé LESTIENNE" userId="2e5a470b34f4b910" providerId="LiveId" clId="{03AF6C15-D97C-4C2A-95C1-C13F182C402F}" dt="2021-02-24T17:45:10.913" v="2031" actId="478"/>
          <ac:cxnSpMkLst>
            <pc:docMk/>
            <pc:sldMk cId="2323709774" sldId="263"/>
            <ac:cxnSpMk id="47" creationId="{E609CAF8-1475-4E75-9CE7-62D3779178EF}"/>
          </ac:cxnSpMkLst>
        </pc:cxnChg>
        <pc:cxnChg chg="add del mod">
          <ac:chgData name="Hervé LESTIENNE" userId="2e5a470b34f4b910" providerId="LiveId" clId="{03AF6C15-D97C-4C2A-95C1-C13F182C402F}" dt="2021-02-24T17:45:13.453" v="2032" actId="478"/>
          <ac:cxnSpMkLst>
            <pc:docMk/>
            <pc:sldMk cId="2323709774" sldId="263"/>
            <ac:cxnSpMk id="50" creationId="{B21A1D67-113B-4008-AC99-0DE2519AE544}"/>
          </ac:cxnSpMkLst>
        </pc:cxnChg>
        <pc:cxnChg chg="add del mod">
          <ac:chgData name="Hervé LESTIENNE" userId="2e5a470b34f4b910" providerId="LiveId" clId="{03AF6C15-D97C-4C2A-95C1-C13F182C402F}" dt="2021-02-24T17:42:56.982" v="2007" actId="478"/>
          <ac:cxnSpMkLst>
            <pc:docMk/>
            <pc:sldMk cId="2323709774" sldId="263"/>
            <ac:cxnSpMk id="58" creationId="{D4420E1A-1094-4EF7-8499-73C8F5F71257}"/>
          </ac:cxnSpMkLst>
        </pc:cxnChg>
        <pc:cxnChg chg="add del mod">
          <ac:chgData name="Hervé LESTIENNE" userId="2e5a470b34f4b910" providerId="LiveId" clId="{03AF6C15-D97C-4C2A-95C1-C13F182C402F}" dt="2021-02-24T17:42:58.355" v="2008" actId="478"/>
          <ac:cxnSpMkLst>
            <pc:docMk/>
            <pc:sldMk cId="2323709774" sldId="263"/>
            <ac:cxnSpMk id="59" creationId="{979D5D59-A705-4137-B4E4-67F610C3C4AE}"/>
          </ac:cxnSpMkLst>
        </pc:cxnChg>
        <pc:cxnChg chg="add del mod">
          <ac:chgData name="Hervé LESTIENNE" userId="2e5a470b34f4b910" providerId="LiveId" clId="{03AF6C15-D97C-4C2A-95C1-C13F182C402F}" dt="2021-02-24T17:42:55.173" v="2006" actId="478"/>
          <ac:cxnSpMkLst>
            <pc:docMk/>
            <pc:sldMk cId="2323709774" sldId="263"/>
            <ac:cxnSpMk id="60" creationId="{42AE7AA8-0C62-409F-9395-43C2193A8418}"/>
          </ac:cxnSpMkLst>
        </pc:cxnChg>
        <pc:cxnChg chg="add del mod">
          <ac:chgData name="Hervé LESTIENNE" userId="2e5a470b34f4b910" providerId="LiveId" clId="{03AF6C15-D97C-4C2A-95C1-C13F182C402F}" dt="2021-02-24T17:42:59.517" v="2009" actId="478"/>
          <ac:cxnSpMkLst>
            <pc:docMk/>
            <pc:sldMk cId="2323709774" sldId="263"/>
            <ac:cxnSpMk id="61" creationId="{EA0D14B9-146F-4E35-ABD2-00A695533F16}"/>
          </ac:cxnSpMkLst>
        </pc:cxnChg>
        <pc:cxnChg chg="add del mod">
          <ac:chgData name="Hervé LESTIENNE" userId="2e5a470b34f4b910" providerId="LiveId" clId="{03AF6C15-D97C-4C2A-95C1-C13F182C402F}" dt="2021-02-24T19:59:24.733" v="2281" actId="478"/>
          <ac:cxnSpMkLst>
            <pc:docMk/>
            <pc:sldMk cId="2323709774" sldId="263"/>
            <ac:cxnSpMk id="67" creationId="{081888B6-CA61-466C-A7B0-CABBCE751942}"/>
          </ac:cxnSpMkLst>
        </pc:cxnChg>
        <pc:cxnChg chg="add mod">
          <ac:chgData name="Hervé LESTIENNE" userId="2e5a470b34f4b910" providerId="LiveId" clId="{03AF6C15-D97C-4C2A-95C1-C13F182C402F}" dt="2021-02-24T18:53:41.856" v="2184" actId="1076"/>
          <ac:cxnSpMkLst>
            <pc:docMk/>
            <pc:sldMk cId="2323709774" sldId="263"/>
            <ac:cxnSpMk id="70" creationId="{96861FC9-83B6-478A-B63E-B70053DA582B}"/>
          </ac:cxnSpMkLst>
        </pc:cxnChg>
        <pc:cxnChg chg="add mod">
          <ac:chgData name="Hervé LESTIENNE" userId="2e5a470b34f4b910" providerId="LiveId" clId="{03AF6C15-D97C-4C2A-95C1-C13F182C402F}" dt="2021-02-24T18:55:00.157" v="2235" actId="692"/>
          <ac:cxnSpMkLst>
            <pc:docMk/>
            <pc:sldMk cId="2323709774" sldId="263"/>
            <ac:cxnSpMk id="74" creationId="{2EAEA6A7-AD76-433B-9D00-D2BAB25DC9DA}"/>
          </ac:cxnSpMkLst>
        </pc:cxnChg>
        <pc:cxnChg chg="add mod">
          <ac:chgData name="Hervé LESTIENNE" userId="2e5a470b34f4b910" providerId="LiveId" clId="{03AF6C15-D97C-4C2A-95C1-C13F182C402F}" dt="2021-02-24T19:45:58.758" v="2245" actId="1076"/>
          <ac:cxnSpMkLst>
            <pc:docMk/>
            <pc:sldMk cId="2323709774" sldId="263"/>
            <ac:cxnSpMk id="75" creationId="{D01D1108-0EE0-4C29-A6C2-87E89F5B912A}"/>
          </ac:cxnSpMkLst>
        </pc:cxnChg>
        <pc:cxnChg chg="add mod">
          <ac:chgData name="Hervé LESTIENNE" userId="2e5a470b34f4b910" providerId="LiveId" clId="{03AF6C15-D97C-4C2A-95C1-C13F182C402F}" dt="2021-02-24T19:47:37.360" v="2258" actId="1076"/>
          <ac:cxnSpMkLst>
            <pc:docMk/>
            <pc:sldMk cId="2323709774" sldId="263"/>
            <ac:cxnSpMk id="76" creationId="{9471DAE8-23EA-4A7E-9FD8-BA856B1BD4C6}"/>
          </ac:cxnSpMkLst>
        </pc:cxnChg>
        <pc:cxnChg chg="add mod">
          <ac:chgData name="Hervé LESTIENNE" userId="2e5a470b34f4b910" providerId="LiveId" clId="{03AF6C15-D97C-4C2A-95C1-C13F182C402F}" dt="2021-02-24T19:47:45.330" v="2259" actId="1076"/>
          <ac:cxnSpMkLst>
            <pc:docMk/>
            <pc:sldMk cId="2323709774" sldId="263"/>
            <ac:cxnSpMk id="78" creationId="{FFB0A1EC-E639-49A1-BF52-A34BABE850FA}"/>
          </ac:cxnSpMkLst>
        </pc:cxnChg>
      </pc:sldChg>
      <pc:sldChg chg="delSp modSp add mod replId">
        <pc:chgData name="Hervé LESTIENNE" userId="2e5a470b34f4b910" providerId="LiveId" clId="{03AF6C15-D97C-4C2A-95C1-C13F182C402F}" dt="2021-02-24T17:28:19.005" v="1882" actId="478"/>
        <pc:sldMkLst>
          <pc:docMk/>
          <pc:sldMk cId="1944532453" sldId="264"/>
        </pc:sldMkLst>
        <pc:spChg chg="del">
          <ac:chgData name="Hervé LESTIENNE" userId="2e5a470b34f4b910" providerId="LiveId" clId="{03AF6C15-D97C-4C2A-95C1-C13F182C402F}" dt="2021-02-24T17:28:07.169" v="1880" actId="478"/>
          <ac:spMkLst>
            <pc:docMk/>
            <pc:sldMk cId="1944532453" sldId="264"/>
            <ac:spMk id="69" creationId="{3E0699F1-BCB7-4DCD-8719-245ADF080852}"/>
          </ac:spMkLst>
        </pc:spChg>
        <pc:spChg chg="del">
          <ac:chgData name="Hervé LESTIENNE" userId="2e5a470b34f4b910" providerId="LiveId" clId="{03AF6C15-D97C-4C2A-95C1-C13F182C402F}" dt="2021-02-24T17:28:07.169" v="1880" actId="478"/>
          <ac:spMkLst>
            <pc:docMk/>
            <pc:sldMk cId="1944532453" sldId="264"/>
            <ac:spMk id="70" creationId="{5E3443D1-4387-48E7-82A2-2DC65569C7FB}"/>
          </ac:spMkLst>
        </pc:spChg>
        <pc:spChg chg="del">
          <ac:chgData name="Hervé LESTIENNE" userId="2e5a470b34f4b910" providerId="LiveId" clId="{03AF6C15-D97C-4C2A-95C1-C13F182C402F}" dt="2021-02-24T17:28:09.305" v="1881" actId="478"/>
          <ac:spMkLst>
            <pc:docMk/>
            <pc:sldMk cId="1944532453" sldId="264"/>
            <ac:spMk id="71" creationId="{F5419616-3160-483D-B015-261CB60009CE}"/>
          </ac:spMkLst>
        </pc:spChg>
        <pc:spChg chg="del">
          <ac:chgData name="Hervé LESTIENNE" userId="2e5a470b34f4b910" providerId="LiveId" clId="{03AF6C15-D97C-4C2A-95C1-C13F182C402F}" dt="2021-02-24T17:28:19.005" v="1882" actId="478"/>
          <ac:spMkLst>
            <pc:docMk/>
            <pc:sldMk cId="1944532453" sldId="264"/>
            <ac:spMk id="77" creationId="{46393473-D744-47B8-9664-E10D4BE199BD}"/>
          </ac:spMkLst>
        </pc:spChg>
        <pc:spChg chg="del">
          <ac:chgData name="Hervé LESTIENNE" userId="2e5a470b34f4b910" providerId="LiveId" clId="{03AF6C15-D97C-4C2A-95C1-C13F182C402F}" dt="2021-02-24T17:28:19.005" v="1882" actId="478"/>
          <ac:spMkLst>
            <pc:docMk/>
            <pc:sldMk cId="1944532453" sldId="264"/>
            <ac:spMk id="78" creationId="{4D091137-0470-428C-967E-7DECF858A956}"/>
          </ac:spMkLst>
        </pc:spChg>
        <pc:spChg chg="del">
          <ac:chgData name="Hervé LESTIENNE" userId="2e5a470b34f4b910" providerId="LiveId" clId="{03AF6C15-D97C-4C2A-95C1-C13F182C402F}" dt="2021-02-24T17:28:09.305" v="1881" actId="478"/>
          <ac:spMkLst>
            <pc:docMk/>
            <pc:sldMk cId="1944532453" sldId="264"/>
            <ac:spMk id="79" creationId="{A3C5EC66-009E-4177-9AF9-D2A86674EE3B}"/>
          </ac:spMkLst>
        </pc:spChg>
        <pc:spChg chg="del">
          <ac:chgData name="Hervé LESTIENNE" userId="2e5a470b34f4b910" providerId="LiveId" clId="{03AF6C15-D97C-4C2A-95C1-C13F182C402F}" dt="2021-02-24T17:28:07.169" v="1880" actId="478"/>
          <ac:spMkLst>
            <pc:docMk/>
            <pc:sldMk cId="1944532453" sldId="264"/>
            <ac:spMk id="85" creationId="{7B39A689-FC01-442E-BC38-090E488F367E}"/>
          </ac:spMkLst>
        </pc:spChg>
        <pc:spChg chg="del">
          <ac:chgData name="Hervé LESTIENNE" userId="2e5a470b34f4b910" providerId="LiveId" clId="{03AF6C15-D97C-4C2A-95C1-C13F182C402F}" dt="2021-02-24T17:28:07.169" v="1880" actId="478"/>
          <ac:spMkLst>
            <pc:docMk/>
            <pc:sldMk cId="1944532453" sldId="264"/>
            <ac:spMk id="86" creationId="{9D8174AB-1307-4DE2-9130-902E1ADA49D2}"/>
          </ac:spMkLst>
        </pc:spChg>
        <pc:spChg chg="del">
          <ac:chgData name="Hervé LESTIENNE" userId="2e5a470b34f4b910" providerId="LiveId" clId="{03AF6C15-D97C-4C2A-95C1-C13F182C402F}" dt="2021-02-24T17:28:07.169" v="1880" actId="478"/>
          <ac:spMkLst>
            <pc:docMk/>
            <pc:sldMk cId="1944532453" sldId="264"/>
            <ac:spMk id="87" creationId="{215F3B4D-B0FB-46FC-8163-BC004B3D1CB1}"/>
          </ac:spMkLst>
        </pc:spChg>
        <pc:spChg chg="del">
          <ac:chgData name="Hervé LESTIENNE" userId="2e5a470b34f4b910" providerId="LiveId" clId="{03AF6C15-D97C-4C2A-95C1-C13F182C402F}" dt="2021-02-24T17:28:07.169" v="1880" actId="478"/>
          <ac:spMkLst>
            <pc:docMk/>
            <pc:sldMk cId="1944532453" sldId="264"/>
            <ac:spMk id="88" creationId="{B90AB4A6-D72D-4952-ABCA-E2F6BDE598CB}"/>
          </ac:spMkLst>
        </pc:spChg>
        <pc:spChg chg="del">
          <ac:chgData name="Hervé LESTIENNE" userId="2e5a470b34f4b910" providerId="LiveId" clId="{03AF6C15-D97C-4C2A-95C1-C13F182C402F}" dt="2021-02-24T17:28:09.305" v="1881" actId="478"/>
          <ac:spMkLst>
            <pc:docMk/>
            <pc:sldMk cId="1944532453" sldId="264"/>
            <ac:spMk id="89" creationId="{66051AD8-41FB-4651-B3F7-2ADDE928D88C}"/>
          </ac:spMkLst>
        </pc:spChg>
        <pc:spChg chg="del">
          <ac:chgData name="Hervé LESTIENNE" userId="2e5a470b34f4b910" providerId="LiveId" clId="{03AF6C15-D97C-4C2A-95C1-C13F182C402F}" dt="2021-02-24T17:28:07.169" v="1880" actId="478"/>
          <ac:spMkLst>
            <pc:docMk/>
            <pc:sldMk cId="1944532453" sldId="264"/>
            <ac:spMk id="92" creationId="{6545B56E-89FB-463C-A6E0-3B1A80A57745}"/>
          </ac:spMkLst>
        </pc:spChg>
        <pc:spChg chg="del">
          <ac:chgData name="Hervé LESTIENNE" userId="2e5a470b34f4b910" providerId="LiveId" clId="{03AF6C15-D97C-4C2A-95C1-C13F182C402F}" dt="2021-02-24T17:28:07.169" v="1880" actId="478"/>
          <ac:spMkLst>
            <pc:docMk/>
            <pc:sldMk cId="1944532453" sldId="264"/>
            <ac:spMk id="93" creationId="{A7AEF857-C8FC-4940-B6C8-B61666DE854D}"/>
          </ac:spMkLst>
        </pc:spChg>
        <pc:spChg chg="del">
          <ac:chgData name="Hervé LESTIENNE" userId="2e5a470b34f4b910" providerId="LiveId" clId="{03AF6C15-D97C-4C2A-95C1-C13F182C402F}" dt="2021-02-24T17:28:07.169" v="1880" actId="478"/>
          <ac:spMkLst>
            <pc:docMk/>
            <pc:sldMk cId="1944532453" sldId="264"/>
            <ac:spMk id="94" creationId="{950933E9-3AE4-4CCB-8A70-422A375EA306}"/>
          </ac:spMkLst>
        </pc:spChg>
        <pc:spChg chg="del">
          <ac:chgData name="Hervé LESTIENNE" userId="2e5a470b34f4b910" providerId="LiveId" clId="{03AF6C15-D97C-4C2A-95C1-C13F182C402F}" dt="2021-02-24T17:28:07.169" v="1880" actId="478"/>
          <ac:spMkLst>
            <pc:docMk/>
            <pc:sldMk cId="1944532453" sldId="264"/>
            <ac:spMk id="95" creationId="{6BA9E20E-78B2-429F-B8F4-687CAAB35D42}"/>
          </ac:spMkLst>
        </pc:spChg>
        <pc:grpChg chg="del">
          <ac:chgData name="Hervé LESTIENNE" userId="2e5a470b34f4b910" providerId="LiveId" clId="{03AF6C15-D97C-4C2A-95C1-C13F182C402F}" dt="2021-02-24T17:28:07.169" v="1880" actId="478"/>
          <ac:grpSpMkLst>
            <pc:docMk/>
            <pc:sldMk cId="1944532453" sldId="264"/>
            <ac:grpSpMk id="53" creationId="{C9828DDE-6427-4A1E-9941-5B725BCCA880}"/>
          </ac:grpSpMkLst>
        </pc:grpChg>
        <pc:grpChg chg="del">
          <ac:chgData name="Hervé LESTIENNE" userId="2e5a470b34f4b910" providerId="LiveId" clId="{03AF6C15-D97C-4C2A-95C1-C13F182C402F}" dt="2021-02-24T17:28:07.169" v="1880" actId="478"/>
          <ac:grpSpMkLst>
            <pc:docMk/>
            <pc:sldMk cId="1944532453" sldId="264"/>
            <ac:grpSpMk id="56" creationId="{D57E14BA-03E7-4EE9-9650-4F6873A2CA10}"/>
          </ac:grpSpMkLst>
        </pc:grpChg>
        <pc:grpChg chg="del">
          <ac:chgData name="Hervé LESTIENNE" userId="2e5a470b34f4b910" providerId="LiveId" clId="{03AF6C15-D97C-4C2A-95C1-C13F182C402F}" dt="2021-02-24T17:28:07.169" v="1880" actId="478"/>
          <ac:grpSpMkLst>
            <pc:docMk/>
            <pc:sldMk cId="1944532453" sldId="264"/>
            <ac:grpSpMk id="57" creationId="{4B1865EE-4745-48DA-8646-B9138D735A34}"/>
          </ac:grpSpMkLst>
        </pc:grpChg>
        <pc:grpChg chg="del">
          <ac:chgData name="Hervé LESTIENNE" userId="2e5a470b34f4b910" providerId="LiveId" clId="{03AF6C15-D97C-4C2A-95C1-C13F182C402F}" dt="2021-02-24T17:28:07.169" v="1880" actId="478"/>
          <ac:grpSpMkLst>
            <pc:docMk/>
            <pc:sldMk cId="1944532453" sldId="264"/>
            <ac:grpSpMk id="58" creationId="{CDE94765-870C-4692-A3AA-07C64A1C2C7A}"/>
          </ac:grpSpMkLst>
        </pc:grpChg>
        <pc:grpChg chg="del">
          <ac:chgData name="Hervé LESTIENNE" userId="2e5a470b34f4b910" providerId="LiveId" clId="{03AF6C15-D97C-4C2A-95C1-C13F182C402F}" dt="2021-02-24T17:28:09.305" v="1881" actId="478"/>
          <ac:grpSpMkLst>
            <pc:docMk/>
            <pc:sldMk cId="1944532453" sldId="264"/>
            <ac:grpSpMk id="64" creationId="{A7E483AF-B823-4688-A779-3F916A59F617}"/>
          </ac:grpSpMkLst>
        </pc:grpChg>
        <pc:cxnChg chg="mod">
          <ac:chgData name="Hervé LESTIENNE" userId="2e5a470b34f4b910" providerId="LiveId" clId="{03AF6C15-D97C-4C2A-95C1-C13F182C402F}" dt="2021-02-24T17:28:07.169" v="1880" actId="478"/>
          <ac:cxnSpMkLst>
            <pc:docMk/>
            <pc:sldMk cId="1944532453" sldId="264"/>
            <ac:cxnSpMk id="31" creationId="{F8C2B563-C36C-4434-BA8A-827D1DF2F3DC}"/>
          </ac:cxnSpMkLst>
        </pc:cxnChg>
        <pc:cxnChg chg="mod">
          <ac:chgData name="Hervé LESTIENNE" userId="2e5a470b34f4b910" providerId="LiveId" clId="{03AF6C15-D97C-4C2A-95C1-C13F182C402F}" dt="2021-02-24T17:28:07.169" v="1880" actId="478"/>
          <ac:cxnSpMkLst>
            <pc:docMk/>
            <pc:sldMk cId="1944532453" sldId="264"/>
            <ac:cxnSpMk id="42" creationId="{E276ED34-3B65-4588-BDE8-21528682315D}"/>
          </ac:cxnSpMkLst>
        </pc:cxnChg>
        <pc:cxnChg chg="mod">
          <ac:chgData name="Hervé LESTIENNE" userId="2e5a470b34f4b910" providerId="LiveId" clId="{03AF6C15-D97C-4C2A-95C1-C13F182C402F}" dt="2021-02-24T17:28:09.305" v="1881" actId="478"/>
          <ac:cxnSpMkLst>
            <pc:docMk/>
            <pc:sldMk cId="1944532453" sldId="264"/>
            <ac:cxnSpMk id="61" creationId="{A2BD69E2-9AFB-4C79-B5C4-DC76D5FDC204}"/>
          </ac:cxnSpMkLst>
        </pc:cxnChg>
      </pc:sldChg>
      <pc:sldChg chg="addSp delSp modSp add mod delAnim modAnim">
        <pc:chgData name="Hervé LESTIENNE" userId="2e5a470b34f4b910" providerId="LiveId" clId="{03AF6C15-D97C-4C2A-95C1-C13F182C402F}" dt="2021-02-24T20:19:57.333" v="2649"/>
        <pc:sldMkLst>
          <pc:docMk/>
          <pc:sldMk cId="1704117657" sldId="265"/>
        </pc:sldMkLst>
        <pc:spChg chg="mod topLvl">
          <ac:chgData name="Hervé LESTIENNE" userId="2e5a470b34f4b910" providerId="LiveId" clId="{03AF6C15-D97C-4C2A-95C1-C13F182C402F}" dt="2021-02-24T20:02:15.435" v="2366" actId="1076"/>
          <ac:spMkLst>
            <pc:docMk/>
            <pc:sldMk cId="1704117657" sldId="265"/>
            <ac:spMk id="3" creationId="{2C3EB693-B467-4BEE-9300-E32B4C587DFD}"/>
          </ac:spMkLst>
        </pc:spChg>
        <pc:spChg chg="del mod ord topLvl">
          <ac:chgData name="Hervé LESTIENNE" userId="2e5a470b34f4b910" providerId="LiveId" clId="{03AF6C15-D97C-4C2A-95C1-C13F182C402F}" dt="2021-02-24T20:03:55.277" v="2388" actId="478"/>
          <ac:spMkLst>
            <pc:docMk/>
            <pc:sldMk cId="1704117657" sldId="265"/>
            <ac:spMk id="4" creationId="{B2494C10-6B16-4A44-9335-98E15EAFBDF3}"/>
          </ac:spMkLst>
        </pc:spChg>
        <pc:spChg chg="mod ord topLvl">
          <ac:chgData name="Hervé LESTIENNE" userId="2e5a470b34f4b910" providerId="LiveId" clId="{03AF6C15-D97C-4C2A-95C1-C13F182C402F}" dt="2021-02-24T20:03:52.226" v="2387" actId="1076"/>
          <ac:spMkLst>
            <pc:docMk/>
            <pc:sldMk cId="1704117657" sldId="265"/>
            <ac:spMk id="5" creationId="{667B8B1C-D998-49B0-A0E6-068C5D50C96F}"/>
          </ac:spMkLst>
        </pc:spChg>
        <pc:spChg chg="add mod">
          <ac:chgData name="Hervé LESTIENNE" userId="2e5a470b34f4b910" providerId="LiveId" clId="{03AF6C15-D97C-4C2A-95C1-C13F182C402F}" dt="2021-02-24T20:00:59.967" v="2303" actId="1076"/>
          <ac:spMkLst>
            <pc:docMk/>
            <pc:sldMk cId="1704117657" sldId="265"/>
            <ac:spMk id="8" creationId="{B97121FC-BAE8-4CEB-916A-BA4CB06CA1F5}"/>
          </ac:spMkLst>
        </pc:spChg>
        <pc:spChg chg="add mod">
          <ac:chgData name="Hervé LESTIENNE" userId="2e5a470b34f4b910" providerId="LiveId" clId="{03AF6C15-D97C-4C2A-95C1-C13F182C402F}" dt="2021-02-24T20:04:11.923" v="2390" actId="1076"/>
          <ac:spMkLst>
            <pc:docMk/>
            <pc:sldMk cId="1704117657" sldId="265"/>
            <ac:spMk id="9" creationId="{8A79C33E-5F5E-46D3-A555-35483A475BA9}"/>
          </ac:spMkLst>
        </pc:spChg>
        <pc:spChg chg="add mod ord">
          <ac:chgData name="Hervé LESTIENNE" userId="2e5a470b34f4b910" providerId="LiveId" clId="{03AF6C15-D97C-4C2A-95C1-C13F182C402F}" dt="2021-02-24T20:03:04.205" v="2376" actId="1076"/>
          <ac:spMkLst>
            <pc:docMk/>
            <pc:sldMk cId="1704117657" sldId="265"/>
            <ac:spMk id="10" creationId="{3EC1BD9B-452F-41FA-A287-F4AB28FE0796}"/>
          </ac:spMkLst>
        </pc:spChg>
        <pc:spChg chg="add mod ord">
          <ac:chgData name="Hervé LESTIENNE" userId="2e5a470b34f4b910" providerId="LiveId" clId="{03AF6C15-D97C-4C2A-95C1-C13F182C402F}" dt="2021-02-24T20:03:45.056" v="2386" actId="1076"/>
          <ac:spMkLst>
            <pc:docMk/>
            <pc:sldMk cId="1704117657" sldId="265"/>
            <ac:spMk id="11" creationId="{BB8ABCB4-F5CE-4AD5-B8F0-113A57FCCD7E}"/>
          </ac:spMkLst>
        </pc:spChg>
        <pc:spChg chg="add mod">
          <ac:chgData name="Hervé LESTIENNE" userId="2e5a470b34f4b910" providerId="LiveId" clId="{03AF6C15-D97C-4C2A-95C1-C13F182C402F}" dt="2021-02-24T20:02:12.919" v="2365" actId="1076"/>
          <ac:spMkLst>
            <pc:docMk/>
            <pc:sldMk cId="1704117657" sldId="265"/>
            <ac:spMk id="12" creationId="{F92E2FE4-BAA1-4D4E-812E-137CE09F3EFD}"/>
          </ac:spMkLst>
        </pc:spChg>
        <pc:spChg chg="add mod ord">
          <ac:chgData name="Hervé LESTIENNE" userId="2e5a470b34f4b910" providerId="LiveId" clId="{03AF6C15-D97C-4C2A-95C1-C13F182C402F}" dt="2021-02-24T20:10:38.718" v="2475" actId="166"/>
          <ac:spMkLst>
            <pc:docMk/>
            <pc:sldMk cId="1704117657" sldId="265"/>
            <ac:spMk id="15" creationId="{E1EF436A-66B3-4831-9867-2C0F4941DA79}"/>
          </ac:spMkLst>
        </pc:spChg>
        <pc:spChg chg="add mod ord">
          <ac:chgData name="Hervé LESTIENNE" userId="2e5a470b34f4b910" providerId="LiveId" clId="{03AF6C15-D97C-4C2A-95C1-C13F182C402F}" dt="2021-02-24T20:10:38.718" v="2475" actId="166"/>
          <ac:spMkLst>
            <pc:docMk/>
            <pc:sldMk cId="1704117657" sldId="265"/>
            <ac:spMk id="16" creationId="{D3B1DBB5-FF97-4BA3-8126-80D9CD4891BA}"/>
          </ac:spMkLst>
        </pc:spChg>
        <pc:spChg chg="add del mod">
          <ac:chgData name="Hervé LESTIENNE" userId="2e5a470b34f4b910" providerId="LiveId" clId="{03AF6C15-D97C-4C2A-95C1-C13F182C402F}" dt="2021-02-24T20:08:03.090" v="2437" actId="478"/>
          <ac:spMkLst>
            <pc:docMk/>
            <pc:sldMk cId="1704117657" sldId="265"/>
            <ac:spMk id="17" creationId="{095269F6-3CB7-4254-9DE4-E937CD748290}"/>
          </ac:spMkLst>
        </pc:spChg>
        <pc:spChg chg="add del mod">
          <ac:chgData name="Hervé LESTIENNE" userId="2e5a470b34f4b910" providerId="LiveId" clId="{03AF6C15-D97C-4C2A-95C1-C13F182C402F}" dt="2021-02-24T20:08:03.090" v="2437" actId="478"/>
          <ac:spMkLst>
            <pc:docMk/>
            <pc:sldMk cId="1704117657" sldId="265"/>
            <ac:spMk id="18" creationId="{18358D62-F395-4DFA-BBA9-DD6E77C6328D}"/>
          </ac:spMkLst>
        </pc:spChg>
        <pc:spChg chg="add del mod">
          <ac:chgData name="Hervé LESTIENNE" userId="2e5a470b34f4b910" providerId="LiveId" clId="{03AF6C15-D97C-4C2A-95C1-C13F182C402F}" dt="2021-02-24T20:08:03.090" v="2437" actId="478"/>
          <ac:spMkLst>
            <pc:docMk/>
            <pc:sldMk cId="1704117657" sldId="265"/>
            <ac:spMk id="19" creationId="{8276A1C6-5EB8-462F-8A1B-7266A009CA0B}"/>
          </ac:spMkLst>
        </pc:spChg>
        <pc:spChg chg="add del mod">
          <ac:chgData name="Hervé LESTIENNE" userId="2e5a470b34f4b910" providerId="LiveId" clId="{03AF6C15-D97C-4C2A-95C1-C13F182C402F}" dt="2021-02-24T20:08:03.090" v="2437" actId="478"/>
          <ac:spMkLst>
            <pc:docMk/>
            <pc:sldMk cId="1704117657" sldId="265"/>
            <ac:spMk id="20" creationId="{DAF6BF21-60D9-45A6-990E-1431C10BDE90}"/>
          </ac:spMkLst>
        </pc:spChg>
        <pc:spChg chg="add del mod ord">
          <ac:chgData name="Hervé LESTIENNE" userId="2e5a470b34f4b910" providerId="LiveId" clId="{03AF6C15-D97C-4C2A-95C1-C13F182C402F}" dt="2021-02-24T20:11:30.787" v="2485" actId="478"/>
          <ac:spMkLst>
            <pc:docMk/>
            <pc:sldMk cId="1704117657" sldId="265"/>
            <ac:spMk id="21" creationId="{9BB55651-8BF0-437F-A00A-E290475215C1}"/>
          </ac:spMkLst>
        </pc:spChg>
        <pc:spChg chg="add del mod">
          <ac:chgData name="Hervé LESTIENNE" userId="2e5a470b34f4b910" providerId="LiveId" clId="{03AF6C15-D97C-4C2A-95C1-C13F182C402F}" dt="2021-02-24T20:11:27.824" v="2483" actId="478"/>
          <ac:spMkLst>
            <pc:docMk/>
            <pc:sldMk cId="1704117657" sldId="265"/>
            <ac:spMk id="22" creationId="{80E312EB-692D-4E5C-900F-78F2433EB25D}"/>
          </ac:spMkLst>
        </pc:spChg>
        <pc:spChg chg="add del mod">
          <ac:chgData name="Hervé LESTIENNE" userId="2e5a470b34f4b910" providerId="LiveId" clId="{03AF6C15-D97C-4C2A-95C1-C13F182C402F}" dt="2021-02-24T20:11:29.281" v="2484" actId="478"/>
          <ac:spMkLst>
            <pc:docMk/>
            <pc:sldMk cId="1704117657" sldId="265"/>
            <ac:spMk id="23" creationId="{3D4E5D29-5B1F-4926-9D0A-1D23C9A298DC}"/>
          </ac:spMkLst>
        </pc:spChg>
        <pc:spChg chg="add del mod">
          <ac:chgData name="Hervé LESTIENNE" userId="2e5a470b34f4b910" providerId="LiveId" clId="{03AF6C15-D97C-4C2A-95C1-C13F182C402F}" dt="2021-02-24T20:18:24.646" v="2634" actId="478"/>
          <ac:spMkLst>
            <pc:docMk/>
            <pc:sldMk cId="1704117657" sldId="265"/>
            <ac:spMk id="24" creationId="{9373776A-B879-456B-B4D7-93EFC8C21E17}"/>
          </ac:spMkLst>
        </pc:spChg>
        <pc:spChg chg="add mod">
          <ac:chgData name="Hervé LESTIENNE" userId="2e5a470b34f4b910" providerId="LiveId" clId="{03AF6C15-D97C-4C2A-95C1-C13F182C402F}" dt="2021-02-24T20:18:19.080" v="2633" actId="207"/>
          <ac:spMkLst>
            <pc:docMk/>
            <pc:sldMk cId="1704117657" sldId="265"/>
            <ac:spMk id="25" creationId="{413A0252-0B0D-4AEF-9A31-8B98BB68422A}"/>
          </ac:spMkLst>
        </pc:spChg>
        <pc:spChg chg="add mod">
          <ac:chgData name="Hervé LESTIENNE" userId="2e5a470b34f4b910" providerId="LiveId" clId="{03AF6C15-D97C-4C2A-95C1-C13F182C402F}" dt="2021-02-24T20:18:19.080" v="2633" actId="207"/>
          <ac:spMkLst>
            <pc:docMk/>
            <pc:sldMk cId="1704117657" sldId="265"/>
            <ac:spMk id="26" creationId="{BA363060-A1DD-4A4B-B91E-D3B90F7CA615}"/>
          </ac:spMkLst>
        </pc:spChg>
        <pc:spChg chg="add del mod">
          <ac:chgData name="Hervé LESTIENNE" userId="2e5a470b34f4b910" providerId="LiveId" clId="{03AF6C15-D97C-4C2A-95C1-C13F182C402F}" dt="2021-02-24T20:18:24.646" v="2634" actId="478"/>
          <ac:spMkLst>
            <pc:docMk/>
            <pc:sldMk cId="1704117657" sldId="265"/>
            <ac:spMk id="27" creationId="{96535654-0D98-4E92-9961-EA812F828840}"/>
          </ac:spMkLst>
        </pc:spChg>
        <pc:spChg chg="add mod">
          <ac:chgData name="Hervé LESTIENNE" userId="2e5a470b34f4b910" providerId="LiveId" clId="{03AF6C15-D97C-4C2A-95C1-C13F182C402F}" dt="2021-02-24T20:18:19.080" v="2633" actId="207"/>
          <ac:spMkLst>
            <pc:docMk/>
            <pc:sldMk cId="1704117657" sldId="265"/>
            <ac:spMk id="28" creationId="{EB25814A-8AF7-49FF-AB8F-455C515B8DAE}"/>
          </ac:spMkLst>
        </pc:spChg>
        <pc:spChg chg="add del mod">
          <ac:chgData name="Hervé LESTIENNE" userId="2e5a470b34f4b910" providerId="LiveId" clId="{03AF6C15-D97C-4C2A-95C1-C13F182C402F}" dt="2021-02-24T20:18:24.646" v="2634" actId="478"/>
          <ac:spMkLst>
            <pc:docMk/>
            <pc:sldMk cId="1704117657" sldId="265"/>
            <ac:spMk id="29" creationId="{DD265561-75DF-466B-B83F-9B5714D85841}"/>
          </ac:spMkLst>
        </pc:spChg>
        <pc:spChg chg="add del mod">
          <ac:chgData name="Hervé LESTIENNE" userId="2e5a470b34f4b910" providerId="LiveId" clId="{03AF6C15-D97C-4C2A-95C1-C13F182C402F}" dt="2021-02-24T20:14:43.282" v="2518" actId="478"/>
          <ac:spMkLst>
            <pc:docMk/>
            <pc:sldMk cId="1704117657" sldId="265"/>
            <ac:spMk id="30" creationId="{1B4AE302-FC0E-4083-9DB8-65D3F261D670}"/>
          </ac:spMkLst>
        </pc:spChg>
        <pc:spChg chg="add del mod">
          <ac:chgData name="Hervé LESTIENNE" userId="2e5a470b34f4b910" providerId="LiveId" clId="{03AF6C15-D97C-4C2A-95C1-C13F182C402F}" dt="2021-02-24T20:14:43.282" v="2518" actId="478"/>
          <ac:spMkLst>
            <pc:docMk/>
            <pc:sldMk cId="1704117657" sldId="265"/>
            <ac:spMk id="31" creationId="{AFA998D9-3F74-49CB-B7C9-89BA8A27EF55}"/>
          </ac:spMkLst>
        </pc:spChg>
        <pc:spChg chg="add mod">
          <ac:chgData name="Hervé LESTIENNE" userId="2e5a470b34f4b910" providerId="LiveId" clId="{03AF6C15-D97C-4C2A-95C1-C13F182C402F}" dt="2021-02-24T20:18:19.080" v="2633" actId="207"/>
          <ac:spMkLst>
            <pc:docMk/>
            <pc:sldMk cId="1704117657" sldId="265"/>
            <ac:spMk id="32" creationId="{978841E8-E41B-4DC2-8367-4C901FDFCDED}"/>
          </ac:spMkLst>
        </pc:spChg>
        <pc:spChg chg="add del mod">
          <ac:chgData name="Hervé LESTIENNE" userId="2e5a470b34f4b910" providerId="LiveId" clId="{03AF6C15-D97C-4C2A-95C1-C13F182C402F}" dt="2021-02-24T20:18:24.646" v="2634" actId="478"/>
          <ac:spMkLst>
            <pc:docMk/>
            <pc:sldMk cId="1704117657" sldId="265"/>
            <ac:spMk id="33" creationId="{28286D9E-A294-49DF-9F55-EA8B311BD56E}"/>
          </ac:spMkLst>
        </pc:spChg>
        <pc:spChg chg="add mod">
          <ac:chgData name="Hervé LESTIENNE" userId="2e5a470b34f4b910" providerId="LiveId" clId="{03AF6C15-D97C-4C2A-95C1-C13F182C402F}" dt="2021-02-24T20:17:19.282" v="2631" actId="20577"/>
          <ac:spMkLst>
            <pc:docMk/>
            <pc:sldMk cId="1704117657" sldId="265"/>
            <ac:spMk id="34" creationId="{C20B043A-70BF-4861-BD51-A0956FC08DCB}"/>
          </ac:spMkLst>
        </pc:spChg>
        <pc:grpChg chg="add del mod">
          <ac:chgData name="Hervé LESTIENNE" userId="2e5a470b34f4b910" providerId="LiveId" clId="{03AF6C15-D97C-4C2A-95C1-C13F182C402F}" dt="2021-02-24T20:01:24.337" v="2304" actId="165"/>
          <ac:grpSpMkLst>
            <pc:docMk/>
            <pc:sldMk cId="1704117657" sldId="265"/>
            <ac:grpSpMk id="2" creationId="{F33F1D15-56D7-468A-82C3-84C8990ABAB1}"/>
          </ac:grpSpMkLst>
        </pc:grpChg>
        <pc:cxnChg chg="mod ord topLvl">
          <ac:chgData name="Hervé LESTIENNE" userId="2e5a470b34f4b910" providerId="LiveId" clId="{03AF6C15-D97C-4C2A-95C1-C13F182C402F}" dt="2021-02-24T20:04:03.916" v="2389" actId="166"/>
          <ac:cxnSpMkLst>
            <pc:docMk/>
            <pc:sldMk cId="1704117657" sldId="265"/>
            <ac:cxnSpMk id="6" creationId="{580C567D-B35B-4FFB-B19B-FEED867120FE}"/>
          </ac:cxnSpMkLst>
        </pc:cxnChg>
        <pc:cxnChg chg="mod ord topLvl">
          <ac:chgData name="Hervé LESTIENNE" userId="2e5a470b34f4b910" providerId="LiveId" clId="{03AF6C15-D97C-4C2A-95C1-C13F182C402F}" dt="2021-02-24T20:04:03.916" v="2389" actId="166"/>
          <ac:cxnSpMkLst>
            <pc:docMk/>
            <pc:sldMk cId="1704117657" sldId="265"/>
            <ac:cxnSpMk id="7" creationId="{A156242F-ED60-4B98-9EAE-7E212495BF2D}"/>
          </ac:cxnSpMkLst>
        </pc:cxnChg>
        <pc:cxnChg chg="add mod">
          <ac:chgData name="Hervé LESTIENNE" userId="2e5a470b34f4b910" providerId="LiveId" clId="{03AF6C15-D97C-4C2A-95C1-C13F182C402F}" dt="2021-02-24T20:19:13.353" v="2643" actId="692"/>
          <ac:cxnSpMkLst>
            <pc:docMk/>
            <pc:sldMk cId="1704117657" sldId="265"/>
            <ac:cxnSpMk id="36" creationId="{6AF87DE9-5422-4969-A5B6-4D7E22E8F543}"/>
          </ac:cxnSpMkLst>
        </pc:cxnChg>
        <pc:cxnChg chg="add mod">
          <ac:chgData name="Hervé LESTIENNE" userId="2e5a470b34f4b910" providerId="LiveId" clId="{03AF6C15-D97C-4C2A-95C1-C13F182C402F}" dt="2021-02-24T20:19:24.559" v="2646" actId="14100"/>
          <ac:cxnSpMkLst>
            <pc:docMk/>
            <pc:sldMk cId="1704117657" sldId="265"/>
            <ac:cxnSpMk id="37" creationId="{24A6E6D3-4573-43FA-A52E-EA074E44D79A}"/>
          </ac:cxnSpMkLst>
        </pc:cxnChg>
      </pc:sldChg>
      <pc:sldChg chg="delSp modSp add mod replId">
        <pc:chgData name="Hervé LESTIENNE" userId="2e5a470b34f4b910" providerId="LiveId" clId="{03AF6C15-D97C-4C2A-95C1-C13F182C402F}" dt="2021-02-24T19:44:05.412" v="2242" actId="478"/>
        <pc:sldMkLst>
          <pc:docMk/>
          <pc:sldMk cId="1446876691" sldId="266"/>
        </pc:sldMkLst>
        <pc:spChg chg="del">
          <ac:chgData name="Hervé LESTIENNE" userId="2e5a470b34f4b910" providerId="LiveId" clId="{03AF6C15-D97C-4C2A-95C1-C13F182C402F}" dt="2021-02-24T19:44:03.018" v="2241" actId="478"/>
          <ac:spMkLst>
            <pc:docMk/>
            <pc:sldMk cId="1446876691" sldId="266"/>
            <ac:spMk id="70" creationId="{5E3443D1-4387-48E7-82A2-2DC65569C7FB}"/>
          </ac:spMkLst>
        </pc:spChg>
        <pc:spChg chg="del">
          <ac:chgData name="Hervé LESTIENNE" userId="2e5a470b34f4b910" providerId="LiveId" clId="{03AF6C15-D97C-4C2A-95C1-C13F182C402F}" dt="2021-02-24T19:44:05.412" v="2242" actId="478"/>
          <ac:spMkLst>
            <pc:docMk/>
            <pc:sldMk cId="1446876691" sldId="266"/>
            <ac:spMk id="71" creationId="{F5419616-3160-483D-B015-261CB60009CE}"/>
          </ac:spMkLst>
        </pc:spChg>
        <pc:spChg chg="del">
          <ac:chgData name="Hervé LESTIENNE" userId="2e5a470b34f4b910" providerId="LiveId" clId="{03AF6C15-D97C-4C2A-95C1-C13F182C402F}" dt="2021-02-24T19:44:03.018" v="2241" actId="478"/>
          <ac:spMkLst>
            <pc:docMk/>
            <pc:sldMk cId="1446876691" sldId="266"/>
            <ac:spMk id="78" creationId="{4D091137-0470-428C-967E-7DECF858A956}"/>
          </ac:spMkLst>
        </pc:spChg>
        <pc:spChg chg="del">
          <ac:chgData name="Hervé LESTIENNE" userId="2e5a470b34f4b910" providerId="LiveId" clId="{03AF6C15-D97C-4C2A-95C1-C13F182C402F}" dt="2021-02-24T19:44:05.412" v="2242" actId="478"/>
          <ac:spMkLst>
            <pc:docMk/>
            <pc:sldMk cId="1446876691" sldId="266"/>
            <ac:spMk id="79" creationId="{A3C5EC66-009E-4177-9AF9-D2A86674EE3B}"/>
          </ac:spMkLst>
        </pc:spChg>
        <pc:spChg chg="del">
          <ac:chgData name="Hervé LESTIENNE" userId="2e5a470b34f4b910" providerId="LiveId" clId="{03AF6C15-D97C-4C2A-95C1-C13F182C402F}" dt="2021-02-24T19:44:03.018" v="2241" actId="478"/>
          <ac:spMkLst>
            <pc:docMk/>
            <pc:sldMk cId="1446876691" sldId="266"/>
            <ac:spMk id="86" creationId="{9D8174AB-1307-4DE2-9130-902E1ADA49D2}"/>
          </ac:spMkLst>
        </pc:spChg>
        <pc:spChg chg="del">
          <ac:chgData name="Hervé LESTIENNE" userId="2e5a470b34f4b910" providerId="LiveId" clId="{03AF6C15-D97C-4C2A-95C1-C13F182C402F}" dt="2021-02-24T19:44:03.018" v="2241" actId="478"/>
          <ac:spMkLst>
            <pc:docMk/>
            <pc:sldMk cId="1446876691" sldId="266"/>
            <ac:spMk id="87" creationId="{215F3B4D-B0FB-46FC-8163-BC004B3D1CB1}"/>
          </ac:spMkLst>
        </pc:spChg>
        <pc:spChg chg="del">
          <ac:chgData name="Hervé LESTIENNE" userId="2e5a470b34f4b910" providerId="LiveId" clId="{03AF6C15-D97C-4C2A-95C1-C13F182C402F}" dt="2021-02-24T19:44:03.018" v="2241" actId="478"/>
          <ac:spMkLst>
            <pc:docMk/>
            <pc:sldMk cId="1446876691" sldId="266"/>
            <ac:spMk id="88" creationId="{B90AB4A6-D72D-4952-ABCA-E2F6BDE598CB}"/>
          </ac:spMkLst>
        </pc:spChg>
        <pc:spChg chg="del">
          <ac:chgData name="Hervé LESTIENNE" userId="2e5a470b34f4b910" providerId="LiveId" clId="{03AF6C15-D97C-4C2A-95C1-C13F182C402F}" dt="2021-02-24T19:44:05.412" v="2242" actId="478"/>
          <ac:spMkLst>
            <pc:docMk/>
            <pc:sldMk cId="1446876691" sldId="266"/>
            <ac:spMk id="89" creationId="{66051AD8-41FB-4651-B3F7-2ADDE928D88C}"/>
          </ac:spMkLst>
        </pc:spChg>
        <pc:spChg chg="del">
          <ac:chgData name="Hervé LESTIENNE" userId="2e5a470b34f4b910" providerId="LiveId" clId="{03AF6C15-D97C-4C2A-95C1-C13F182C402F}" dt="2021-02-24T19:44:03.018" v="2241" actId="478"/>
          <ac:spMkLst>
            <pc:docMk/>
            <pc:sldMk cId="1446876691" sldId="266"/>
            <ac:spMk id="92" creationId="{6545B56E-89FB-463C-A6E0-3B1A80A57745}"/>
          </ac:spMkLst>
        </pc:spChg>
        <pc:spChg chg="del">
          <ac:chgData name="Hervé LESTIENNE" userId="2e5a470b34f4b910" providerId="LiveId" clId="{03AF6C15-D97C-4C2A-95C1-C13F182C402F}" dt="2021-02-24T19:44:03.018" v="2241" actId="478"/>
          <ac:spMkLst>
            <pc:docMk/>
            <pc:sldMk cId="1446876691" sldId="266"/>
            <ac:spMk id="93" creationId="{A7AEF857-C8FC-4940-B6C8-B61666DE854D}"/>
          </ac:spMkLst>
        </pc:spChg>
        <pc:spChg chg="del">
          <ac:chgData name="Hervé LESTIENNE" userId="2e5a470b34f4b910" providerId="LiveId" clId="{03AF6C15-D97C-4C2A-95C1-C13F182C402F}" dt="2021-02-24T19:44:03.018" v="2241" actId="478"/>
          <ac:spMkLst>
            <pc:docMk/>
            <pc:sldMk cId="1446876691" sldId="266"/>
            <ac:spMk id="94" creationId="{950933E9-3AE4-4CCB-8A70-422A375EA306}"/>
          </ac:spMkLst>
        </pc:spChg>
        <pc:grpChg chg="del">
          <ac:chgData name="Hervé LESTIENNE" userId="2e5a470b34f4b910" providerId="LiveId" clId="{03AF6C15-D97C-4C2A-95C1-C13F182C402F}" dt="2021-02-24T19:44:03.018" v="2241" actId="478"/>
          <ac:grpSpMkLst>
            <pc:docMk/>
            <pc:sldMk cId="1446876691" sldId="266"/>
            <ac:grpSpMk id="56" creationId="{D57E14BA-03E7-4EE9-9650-4F6873A2CA10}"/>
          </ac:grpSpMkLst>
        </pc:grpChg>
        <pc:grpChg chg="del">
          <ac:chgData name="Hervé LESTIENNE" userId="2e5a470b34f4b910" providerId="LiveId" clId="{03AF6C15-D97C-4C2A-95C1-C13F182C402F}" dt="2021-02-24T19:44:03.018" v="2241" actId="478"/>
          <ac:grpSpMkLst>
            <pc:docMk/>
            <pc:sldMk cId="1446876691" sldId="266"/>
            <ac:grpSpMk id="57" creationId="{4B1865EE-4745-48DA-8646-B9138D735A34}"/>
          </ac:grpSpMkLst>
        </pc:grpChg>
        <pc:grpChg chg="del">
          <ac:chgData name="Hervé LESTIENNE" userId="2e5a470b34f4b910" providerId="LiveId" clId="{03AF6C15-D97C-4C2A-95C1-C13F182C402F}" dt="2021-02-24T19:44:03.018" v="2241" actId="478"/>
          <ac:grpSpMkLst>
            <pc:docMk/>
            <pc:sldMk cId="1446876691" sldId="266"/>
            <ac:grpSpMk id="58" creationId="{CDE94765-870C-4692-A3AA-07C64A1C2C7A}"/>
          </ac:grpSpMkLst>
        </pc:grpChg>
        <pc:grpChg chg="del">
          <ac:chgData name="Hervé LESTIENNE" userId="2e5a470b34f4b910" providerId="LiveId" clId="{03AF6C15-D97C-4C2A-95C1-C13F182C402F}" dt="2021-02-24T19:44:05.412" v="2242" actId="478"/>
          <ac:grpSpMkLst>
            <pc:docMk/>
            <pc:sldMk cId="1446876691" sldId="266"/>
            <ac:grpSpMk id="64" creationId="{A7E483AF-B823-4688-A779-3F916A59F617}"/>
          </ac:grpSpMkLst>
        </pc:grpChg>
        <pc:cxnChg chg="mod">
          <ac:chgData name="Hervé LESTIENNE" userId="2e5a470b34f4b910" providerId="LiveId" clId="{03AF6C15-D97C-4C2A-95C1-C13F182C402F}" dt="2021-02-24T19:44:03.018" v="2241" actId="478"/>
          <ac:cxnSpMkLst>
            <pc:docMk/>
            <pc:sldMk cId="1446876691" sldId="266"/>
            <ac:cxnSpMk id="42" creationId="{E276ED34-3B65-4588-BDE8-21528682315D}"/>
          </ac:cxnSpMkLst>
        </pc:cxnChg>
        <pc:cxnChg chg="mod">
          <ac:chgData name="Hervé LESTIENNE" userId="2e5a470b34f4b910" providerId="LiveId" clId="{03AF6C15-D97C-4C2A-95C1-C13F182C402F}" dt="2021-02-24T19:44:05.412" v="2242" actId="478"/>
          <ac:cxnSpMkLst>
            <pc:docMk/>
            <pc:sldMk cId="1446876691" sldId="266"/>
            <ac:cxnSpMk id="61" creationId="{A2BD69E2-9AFB-4C79-B5C4-DC76D5FDC204}"/>
          </ac:cxnSpMkLst>
        </pc:cxnChg>
      </pc:sldChg>
      <pc:sldChg chg="addSp delSp modSp add mod modAnim">
        <pc:chgData name="Hervé LESTIENNE" userId="2e5a470b34f4b910" providerId="LiveId" clId="{03AF6C15-D97C-4C2A-95C1-C13F182C402F}" dt="2021-02-24T20:44:03.524" v="3078"/>
        <pc:sldMkLst>
          <pc:docMk/>
          <pc:sldMk cId="1780993997" sldId="267"/>
        </pc:sldMkLst>
        <pc:spChg chg="mod">
          <ac:chgData name="Hervé LESTIENNE" userId="2e5a470b34f4b910" providerId="LiveId" clId="{03AF6C15-D97C-4C2A-95C1-C13F182C402F}" dt="2021-02-24T20:25:20.153" v="2657"/>
          <ac:spMkLst>
            <pc:docMk/>
            <pc:sldMk cId="1780993997" sldId="267"/>
            <ac:spMk id="3" creationId="{60E85796-BFE8-4B2D-8788-EBC5588C1D68}"/>
          </ac:spMkLst>
        </pc:spChg>
        <pc:spChg chg="mod">
          <ac:chgData name="Hervé LESTIENNE" userId="2e5a470b34f4b910" providerId="LiveId" clId="{03AF6C15-D97C-4C2A-95C1-C13F182C402F}" dt="2021-02-24T20:25:20.153" v="2657"/>
          <ac:spMkLst>
            <pc:docMk/>
            <pc:sldMk cId="1780993997" sldId="267"/>
            <ac:spMk id="4" creationId="{BD3BAA25-BD2D-41BC-BA34-BD8EE4835CC1}"/>
          </ac:spMkLst>
        </pc:spChg>
        <pc:spChg chg="mod">
          <ac:chgData name="Hervé LESTIENNE" userId="2e5a470b34f4b910" providerId="LiveId" clId="{03AF6C15-D97C-4C2A-95C1-C13F182C402F}" dt="2021-02-24T20:25:20.153" v="2657"/>
          <ac:spMkLst>
            <pc:docMk/>
            <pc:sldMk cId="1780993997" sldId="267"/>
            <ac:spMk id="8" creationId="{9096C022-BDC4-477A-8D74-61E6C1111C1F}"/>
          </ac:spMkLst>
        </pc:spChg>
        <pc:spChg chg="mod">
          <ac:chgData name="Hervé LESTIENNE" userId="2e5a470b34f4b910" providerId="LiveId" clId="{03AF6C15-D97C-4C2A-95C1-C13F182C402F}" dt="2021-02-24T20:25:20.153" v="2657"/>
          <ac:spMkLst>
            <pc:docMk/>
            <pc:sldMk cId="1780993997" sldId="267"/>
            <ac:spMk id="9" creationId="{D50C068A-6189-4AC0-876B-3D77E055F4C5}"/>
          </ac:spMkLst>
        </pc:spChg>
        <pc:spChg chg="mod">
          <ac:chgData name="Hervé LESTIENNE" userId="2e5a470b34f4b910" providerId="LiveId" clId="{03AF6C15-D97C-4C2A-95C1-C13F182C402F}" dt="2021-02-24T20:33:25.657" v="2839" actId="1076"/>
          <ac:spMkLst>
            <pc:docMk/>
            <pc:sldMk cId="1780993997" sldId="267"/>
            <ac:spMk id="13" creationId="{C0642537-6A67-4E7C-9679-9C06B465ADF9}"/>
          </ac:spMkLst>
        </pc:spChg>
        <pc:spChg chg="mod">
          <ac:chgData name="Hervé LESTIENNE" userId="2e5a470b34f4b910" providerId="LiveId" clId="{03AF6C15-D97C-4C2A-95C1-C13F182C402F}" dt="2021-02-24T20:33:25.657" v="2839" actId="1076"/>
          <ac:spMkLst>
            <pc:docMk/>
            <pc:sldMk cId="1780993997" sldId="267"/>
            <ac:spMk id="14" creationId="{B05FA8A0-FAF1-4AB1-8D55-1FD1FF0FB1F7}"/>
          </ac:spMkLst>
        </pc:spChg>
        <pc:spChg chg="add mod">
          <ac:chgData name="Hervé LESTIENNE" userId="2e5a470b34f4b910" providerId="LiveId" clId="{03AF6C15-D97C-4C2A-95C1-C13F182C402F}" dt="2021-02-24T20:42:11.337" v="3057" actId="1076"/>
          <ac:spMkLst>
            <pc:docMk/>
            <pc:sldMk cId="1780993997" sldId="267"/>
            <ac:spMk id="17" creationId="{08E0F084-4239-431E-A21C-585C24DB2B57}"/>
          </ac:spMkLst>
        </pc:spChg>
        <pc:spChg chg="add mod">
          <ac:chgData name="Hervé LESTIENNE" userId="2e5a470b34f4b910" providerId="LiveId" clId="{03AF6C15-D97C-4C2A-95C1-C13F182C402F}" dt="2021-02-24T20:35:43.901" v="2926" actId="1076"/>
          <ac:spMkLst>
            <pc:docMk/>
            <pc:sldMk cId="1780993997" sldId="267"/>
            <ac:spMk id="18" creationId="{B7BC58CA-AAD0-4040-91EC-F5DF357035EC}"/>
          </ac:spMkLst>
        </pc:spChg>
        <pc:spChg chg="add mod">
          <ac:chgData name="Hervé LESTIENNE" userId="2e5a470b34f4b910" providerId="LiveId" clId="{03AF6C15-D97C-4C2A-95C1-C13F182C402F}" dt="2021-02-24T20:34:22.939" v="2905" actId="403"/>
          <ac:spMkLst>
            <pc:docMk/>
            <pc:sldMk cId="1780993997" sldId="267"/>
            <ac:spMk id="19" creationId="{95CD41C9-F3C5-4CFB-A408-69F860812B1E}"/>
          </ac:spMkLst>
        </pc:spChg>
        <pc:spChg chg="add mod">
          <ac:chgData name="Hervé LESTIENNE" userId="2e5a470b34f4b910" providerId="LiveId" clId="{03AF6C15-D97C-4C2A-95C1-C13F182C402F}" dt="2021-02-24T20:34:22.939" v="2905" actId="403"/>
          <ac:spMkLst>
            <pc:docMk/>
            <pc:sldMk cId="1780993997" sldId="267"/>
            <ac:spMk id="20" creationId="{9B918852-2D76-4A8D-9E58-4573AE9FE31C}"/>
          </ac:spMkLst>
        </pc:spChg>
        <pc:spChg chg="add mod">
          <ac:chgData name="Hervé LESTIENNE" userId="2e5a470b34f4b910" providerId="LiveId" clId="{03AF6C15-D97C-4C2A-95C1-C13F182C402F}" dt="2021-02-24T20:35:38.950" v="2925" actId="1076"/>
          <ac:spMkLst>
            <pc:docMk/>
            <pc:sldMk cId="1780993997" sldId="267"/>
            <ac:spMk id="21" creationId="{131DFB6A-00A0-4619-A4F7-93BC0CCB0877}"/>
          </ac:spMkLst>
        </pc:spChg>
        <pc:spChg chg="add mod">
          <ac:chgData name="Hervé LESTIENNE" userId="2e5a470b34f4b910" providerId="LiveId" clId="{03AF6C15-D97C-4C2A-95C1-C13F182C402F}" dt="2021-02-24T20:34:28.811" v="2906" actId="1076"/>
          <ac:spMkLst>
            <pc:docMk/>
            <pc:sldMk cId="1780993997" sldId="267"/>
            <ac:spMk id="22" creationId="{52EE8B9F-75AE-4B36-B3F7-F84D7C32F6F3}"/>
          </ac:spMkLst>
        </pc:spChg>
        <pc:spChg chg="add mod">
          <ac:chgData name="Hervé LESTIENNE" userId="2e5a470b34f4b910" providerId="LiveId" clId="{03AF6C15-D97C-4C2A-95C1-C13F182C402F}" dt="2021-02-24T20:34:22.939" v="2905" actId="403"/>
          <ac:spMkLst>
            <pc:docMk/>
            <pc:sldMk cId="1780993997" sldId="267"/>
            <ac:spMk id="23" creationId="{45DFDE8A-CBC8-4BE0-AAE2-05F70D322365}"/>
          </ac:spMkLst>
        </pc:spChg>
        <pc:spChg chg="add mod">
          <ac:chgData name="Hervé LESTIENNE" userId="2e5a470b34f4b910" providerId="LiveId" clId="{03AF6C15-D97C-4C2A-95C1-C13F182C402F}" dt="2021-02-24T20:35:38.950" v="2925" actId="1076"/>
          <ac:spMkLst>
            <pc:docMk/>
            <pc:sldMk cId="1780993997" sldId="267"/>
            <ac:spMk id="24" creationId="{9CB60300-76EB-4F80-9E1C-20E04C08C4E0}"/>
          </ac:spMkLst>
        </pc:spChg>
        <pc:spChg chg="mod topLvl">
          <ac:chgData name="Hervé LESTIENNE" userId="2e5a470b34f4b910" providerId="LiveId" clId="{03AF6C15-D97C-4C2A-95C1-C13F182C402F}" dt="2021-02-24T20:42:11.337" v="3057" actId="1076"/>
          <ac:spMkLst>
            <pc:docMk/>
            <pc:sldMk cId="1780993997" sldId="267"/>
            <ac:spMk id="26" creationId="{7FDAB535-38E6-460B-A366-D1A869818594}"/>
          </ac:spMkLst>
        </pc:spChg>
        <pc:spChg chg="del mod topLvl">
          <ac:chgData name="Hervé LESTIENNE" userId="2e5a470b34f4b910" providerId="LiveId" clId="{03AF6C15-D97C-4C2A-95C1-C13F182C402F}" dt="2021-02-24T20:35:00.785" v="2913" actId="478"/>
          <ac:spMkLst>
            <pc:docMk/>
            <pc:sldMk cId="1780993997" sldId="267"/>
            <ac:spMk id="27" creationId="{106EC1A4-CB9E-4838-8388-6FB21E2A26F7}"/>
          </ac:spMkLst>
        </pc:spChg>
        <pc:spChg chg="mod topLvl">
          <ac:chgData name="Hervé LESTIENNE" userId="2e5a470b34f4b910" providerId="LiveId" clId="{03AF6C15-D97C-4C2A-95C1-C13F182C402F}" dt="2021-02-24T20:42:11.337" v="3057" actId="1076"/>
          <ac:spMkLst>
            <pc:docMk/>
            <pc:sldMk cId="1780993997" sldId="267"/>
            <ac:spMk id="31" creationId="{95B4A564-58C9-40D8-BCBA-AFD241CCF4F2}"/>
          </ac:spMkLst>
        </pc:spChg>
        <pc:spChg chg="del mod topLvl">
          <ac:chgData name="Hervé LESTIENNE" userId="2e5a470b34f4b910" providerId="LiveId" clId="{03AF6C15-D97C-4C2A-95C1-C13F182C402F}" dt="2021-02-24T20:35:14.208" v="2921" actId="478"/>
          <ac:spMkLst>
            <pc:docMk/>
            <pc:sldMk cId="1780993997" sldId="267"/>
            <ac:spMk id="32" creationId="{766E5407-624C-47D0-B10D-CE2D8D76A106}"/>
          </ac:spMkLst>
        </pc:spChg>
        <pc:spChg chg="add del mod topLvl">
          <ac:chgData name="Hervé LESTIENNE" userId="2e5a470b34f4b910" providerId="LiveId" clId="{03AF6C15-D97C-4C2A-95C1-C13F182C402F}" dt="2021-02-24T20:42:11.337" v="3057" actId="1076"/>
          <ac:spMkLst>
            <pc:docMk/>
            <pc:sldMk cId="1780993997" sldId="267"/>
            <ac:spMk id="36" creationId="{74F75D0F-FA7C-49F3-8ABA-9D38AA83ED10}"/>
          </ac:spMkLst>
        </pc:spChg>
        <pc:spChg chg="del mod topLvl">
          <ac:chgData name="Hervé LESTIENNE" userId="2e5a470b34f4b910" providerId="LiveId" clId="{03AF6C15-D97C-4C2A-95C1-C13F182C402F}" dt="2021-02-24T20:35:09.679" v="2918" actId="478"/>
          <ac:spMkLst>
            <pc:docMk/>
            <pc:sldMk cId="1780993997" sldId="267"/>
            <ac:spMk id="37" creationId="{FE5E31DC-C2BC-489A-925C-18E2A6FC6681}"/>
          </ac:spMkLst>
        </pc:spChg>
        <pc:spChg chg="add mod ord">
          <ac:chgData name="Hervé LESTIENNE" userId="2e5a470b34f4b910" providerId="LiveId" clId="{03AF6C15-D97C-4C2A-95C1-C13F182C402F}" dt="2021-02-24T20:42:11.337" v="3057" actId="1076"/>
          <ac:spMkLst>
            <pc:docMk/>
            <pc:sldMk cId="1780993997" sldId="267"/>
            <ac:spMk id="40" creationId="{FD2D6ED7-51A7-490B-B9A9-ECA4FFAB32E2}"/>
          </ac:spMkLst>
        </pc:spChg>
        <pc:spChg chg="add mod ord">
          <ac:chgData name="Hervé LESTIENNE" userId="2e5a470b34f4b910" providerId="LiveId" clId="{03AF6C15-D97C-4C2A-95C1-C13F182C402F}" dt="2021-02-24T20:42:11.337" v="3057" actId="1076"/>
          <ac:spMkLst>
            <pc:docMk/>
            <pc:sldMk cId="1780993997" sldId="267"/>
            <ac:spMk id="41" creationId="{A7E4E44E-B237-43AA-A242-32B93FA892E5}"/>
          </ac:spMkLst>
        </pc:spChg>
        <pc:spChg chg="add mod ord">
          <ac:chgData name="Hervé LESTIENNE" userId="2e5a470b34f4b910" providerId="LiveId" clId="{03AF6C15-D97C-4C2A-95C1-C13F182C402F}" dt="2021-02-24T20:42:11.337" v="3057" actId="1076"/>
          <ac:spMkLst>
            <pc:docMk/>
            <pc:sldMk cId="1780993997" sldId="267"/>
            <ac:spMk id="42" creationId="{206A1955-24C9-473B-8FE1-84BAFAC5A2C2}"/>
          </ac:spMkLst>
        </pc:spChg>
        <pc:spChg chg="add mod">
          <ac:chgData name="Hervé LESTIENNE" userId="2e5a470b34f4b910" providerId="LiveId" clId="{03AF6C15-D97C-4C2A-95C1-C13F182C402F}" dt="2021-02-24T20:42:18.430" v="3059" actId="14100"/>
          <ac:spMkLst>
            <pc:docMk/>
            <pc:sldMk cId="1780993997" sldId="267"/>
            <ac:spMk id="44" creationId="{87E1963F-BEB0-49AC-8400-7AD4FE269C41}"/>
          </ac:spMkLst>
        </pc:spChg>
        <pc:grpChg chg="add mod">
          <ac:chgData name="Hervé LESTIENNE" userId="2e5a470b34f4b910" providerId="LiveId" clId="{03AF6C15-D97C-4C2A-95C1-C13F182C402F}" dt="2021-02-24T20:32:30.304" v="2769" actId="1076"/>
          <ac:grpSpMkLst>
            <pc:docMk/>
            <pc:sldMk cId="1780993997" sldId="267"/>
            <ac:grpSpMk id="2" creationId="{FACBAF3D-1040-4436-BD5F-F1B90C01140C}"/>
          </ac:grpSpMkLst>
        </pc:grpChg>
        <pc:grpChg chg="add mod">
          <ac:chgData name="Hervé LESTIENNE" userId="2e5a470b34f4b910" providerId="LiveId" clId="{03AF6C15-D97C-4C2A-95C1-C13F182C402F}" dt="2021-02-24T20:35:38.950" v="2925" actId="1076"/>
          <ac:grpSpMkLst>
            <pc:docMk/>
            <pc:sldMk cId="1780993997" sldId="267"/>
            <ac:grpSpMk id="7" creationId="{76B1FB28-CAC0-4FC3-98CC-AD0720A48CC1}"/>
          </ac:grpSpMkLst>
        </pc:grpChg>
        <pc:grpChg chg="add mod">
          <ac:chgData name="Hervé LESTIENNE" userId="2e5a470b34f4b910" providerId="LiveId" clId="{03AF6C15-D97C-4C2A-95C1-C13F182C402F}" dt="2021-02-24T20:33:30.688" v="2840" actId="1076"/>
          <ac:grpSpMkLst>
            <pc:docMk/>
            <pc:sldMk cId="1780993997" sldId="267"/>
            <ac:grpSpMk id="12" creationId="{4DE48C10-0DCB-46B5-9AEE-7A9438DE9F1A}"/>
          </ac:grpSpMkLst>
        </pc:grpChg>
        <pc:grpChg chg="add del mod">
          <ac:chgData name="Hervé LESTIENNE" userId="2e5a470b34f4b910" providerId="LiveId" clId="{03AF6C15-D97C-4C2A-95C1-C13F182C402F}" dt="2021-02-24T20:34:55.595" v="2911" actId="165"/>
          <ac:grpSpMkLst>
            <pc:docMk/>
            <pc:sldMk cId="1780993997" sldId="267"/>
            <ac:grpSpMk id="25" creationId="{B7852AE1-F068-4959-8109-8392D1298AD0}"/>
          </ac:grpSpMkLst>
        </pc:grpChg>
        <pc:grpChg chg="add del mod">
          <ac:chgData name="Hervé LESTIENNE" userId="2e5a470b34f4b910" providerId="LiveId" clId="{03AF6C15-D97C-4C2A-95C1-C13F182C402F}" dt="2021-02-24T20:34:55.595" v="2911" actId="165"/>
          <ac:grpSpMkLst>
            <pc:docMk/>
            <pc:sldMk cId="1780993997" sldId="267"/>
            <ac:grpSpMk id="30" creationId="{1E07AEBF-AD48-4924-BA82-2D8A71790BFB}"/>
          </ac:grpSpMkLst>
        </pc:grpChg>
        <pc:grpChg chg="add del mod">
          <ac:chgData name="Hervé LESTIENNE" userId="2e5a470b34f4b910" providerId="LiveId" clId="{03AF6C15-D97C-4C2A-95C1-C13F182C402F}" dt="2021-02-24T20:34:55.595" v="2911" actId="165"/>
          <ac:grpSpMkLst>
            <pc:docMk/>
            <pc:sldMk cId="1780993997" sldId="267"/>
            <ac:grpSpMk id="35" creationId="{F14A31C4-EFBD-4634-BE0F-E1C99FE8563A}"/>
          </ac:grpSpMkLst>
        </pc:grpChg>
        <pc:cxnChg chg="mod">
          <ac:chgData name="Hervé LESTIENNE" userId="2e5a470b34f4b910" providerId="LiveId" clId="{03AF6C15-D97C-4C2A-95C1-C13F182C402F}" dt="2021-02-24T20:25:20.153" v="2657"/>
          <ac:cxnSpMkLst>
            <pc:docMk/>
            <pc:sldMk cId="1780993997" sldId="267"/>
            <ac:cxnSpMk id="5" creationId="{E6076C7F-9507-47A9-8882-0A9DDA2819EF}"/>
          </ac:cxnSpMkLst>
        </pc:cxnChg>
        <pc:cxnChg chg="mod">
          <ac:chgData name="Hervé LESTIENNE" userId="2e5a470b34f4b910" providerId="LiveId" clId="{03AF6C15-D97C-4C2A-95C1-C13F182C402F}" dt="2021-02-24T20:25:20.153" v="2657"/>
          <ac:cxnSpMkLst>
            <pc:docMk/>
            <pc:sldMk cId="1780993997" sldId="267"/>
            <ac:cxnSpMk id="6" creationId="{EAAFB081-3495-4F79-8145-9686E819764E}"/>
          </ac:cxnSpMkLst>
        </pc:cxnChg>
        <pc:cxnChg chg="mod">
          <ac:chgData name="Hervé LESTIENNE" userId="2e5a470b34f4b910" providerId="LiveId" clId="{03AF6C15-D97C-4C2A-95C1-C13F182C402F}" dt="2021-02-24T20:25:20.153" v="2657"/>
          <ac:cxnSpMkLst>
            <pc:docMk/>
            <pc:sldMk cId="1780993997" sldId="267"/>
            <ac:cxnSpMk id="10" creationId="{6B7B43FB-9555-48D3-9DE8-7BD19C9EB8AC}"/>
          </ac:cxnSpMkLst>
        </pc:cxnChg>
        <pc:cxnChg chg="mod">
          <ac:chgData name="Hervé LESTIENNE" userId="2e5a470b34f4b910" providerId="LiveId" clId="{03AF6C15-D97C-4C2A-95C1-C13F182C402F}" dt="2021-02-24T20:25:20.153" v="2657"/>
          <ac:cxnSpMkLst>
            <pc:docMk/>
            <pc:sldMk cId="1780993997" sldId="267"/>
            <ac:cxnSpMk id="11" creationId="{03ADC59A-3C28-4643-83E5-A0BA84A158D5}"/>
          </ac:cxnSpMkLst>
        </pc:cxnChg>
        <pc:cxnChg chg="mod">
          <ac:chgData name="Hervé LESTIENNE" userId="2e5a470b34f4b910" providerId="LiveId" clId="{03AF6C15-D97C-4C2A-95C1-C13F182C402F}" dt="2021-02-24T20:25:20.153" v="2657"/>
          <ac:cxnSpMkLst>
            <pc:docMk/>
            <pc:sldMk cId="1780993997" sldId="267"/>
            <ac:cxnSpMk id="15" creationId="{C68C9F7C-9F09-4953-9F69-F80BE3BB87E9}"/>
          </ac:cxnSpMkLst>
        </pc:cxnChg>
        <pc:cxnChg chg="mod">
          <ac:chgData name="Hervé LESTIENNE" userId="2e5a470b34f4b910" providerId="LiveId" clId="{03AF6C15-D97C-4C2A-95C1-C13F182C402F}" dt="2021-02-24T20:33:08.938" v="2836" actId="1076"/>
          <ac:cxnSpMkLst>
            <pc:docMk/>
            <pc:sldMk cId="1780993997" sldId="267"/>
            <ac:cxnSpMk id="16" creationId="{5B6AEEF1-62D1-40CE-A8AA-A63EBFEC585E}"/>
          </ac:cxnSpMkLst>
        </pc:cxnChg>
        <pc:cxnChg chg="del mod topLvl">
          <ac:chgData name="Hervé LESTIENNE" userId="2e5a470b34f4b910" providerId="LiveId" clId="{03AF6C15-D97C-4C2A-95C1-C13F182C402F}" dt="2021-02-24T20:34:58.261" v="2912" actId="478"/>
          <ac:cxnSpMkLst>
            <pc:docMk/>
            <pc:sldMk cId="1780993997" sldId="267"/>
            <ac:cxnSpMk id="28" creationId="{F56A0F18-0A84-47D1-AAD6-CB9467892FDF}"/>
          </ac:cxnSpMkLst>
        </pc:cxnChg>
        <pc:cxnChg chg="del mod topLvl">
          <ac:chgData name="Hervé LESTIENNE" userId="2e5a470b34f4b910" providerId="LiveId" clId="{03AF6C15-D97C-4C2A-95C1-C13F182C402F}" dt="2021-02-24T20:35:02.151" v="2914" actId="478"/>
          <ac:cxnSpMkLst>
            <pc:docMk/>
            <pc:sldMk cId="1780993997" sldId="267"/>
            <ac:cxnSpMk id="29" creationId="{ED51343F-F010-4F93-92DD-349EE7E4DEC4}"/>
          </ac:cxnSpMkLst>
        </pc:cxnChg>
        <pc:cxnChg chg="del mod topLvl">
          <ac:chgData name="Hervé LESTIENNE" userId="2e5a470b34f4b910" providerId="LiveId" clId="{03AF6C15-D97C-4C2A-95C1-C13F182C402F}" dt="2021-02-24T20:35:12.861" v="2920" actId="478"/>
          <ac:cxnSpMkLst>
            <pc:docMk/>
            <pc:sldMk cId="1780993997" sldId="267"/>
            <ac:cxnSpMk id="33" creationId="{377C87A1-5183-49F3-8FC5-AAE145FB6FF7}"/>
          </ac:cxnSpMkLst>
        </pc:cxnChg>
        <pc:cxnChg chg="del mod topLvl">
          <ac:chgData name="Hervé LESTIENNE" userId="2e5a470b34f4b910" providerId="LiveId" clId="{03AF6C15-D97C-4C2A-95C1-C13F182C402F}" dt="2021-02-24T20:35:15.706" v="2922" actId="478"/>
          <ac:cxnSpMkLst>
            <pc:docMk/>
            <pc:sldMk cId="1780993997" sldId="267"/>
            <ac:cxnSpMk id="34" creationId="{65287349-95AA-490E-BDC2-FACEB6CAD544}"/>
          </ac:cxnSpMkLst>
        </pc:cxnChg>
        <pc:cxnChg chg="del mod topLvl">
          <ac:chgData name="Hervé LESTIENNE" userId="2e5a470b34f4b910" providerId="LiveId" clId="{03AF6C15-D97C-4C2A-95C1-C13F182C402F}" dt="2021-02-24T20:35:11.106" v="2919" actId="478"/>
          <ac:cxnSpMkLst>
            <pc:docMk/>
            <pc:sldMk cId="1780993997" sldId="267"/>
            <ac:cxnSpMk id="38" creationId="{5617B1EB-8C96-46D8-B514-A7CA0E2FB3A4}"/>
          </ac:cxnSpMkLst>
        </pc:cxnChg>
        <pc:cxnChg chg="del mod topLvl">
          <ac:chgData name="Hervé LESTIENNE" userId="2e5a470b34f4b910" providerId="LiveId" clId="{03AF6C15-D97C-4C2A-95C1-C13F182C402F}" dt="2021-02-24T20:35:03.517" v="2915" actId="478"/>
          <ac:cxnSpMkLst>
            <pc:docMk/>
            <pc:sldMk cId="1780993997" sldId="267"/>
            <ac:cxnSpMk id="39" creationId="{FDEBF880-9DC0-4540-8D12-F5432F6222FF}"/>
          </ac:cxnSpMkLst>
        </pc:cxnChg>
        <pc:cxnChg chg="add mod">
          <ac:chgData name="Hervé LESTIENNE" userId="2e5a470b34f4b910" providerId="LiveId" clId="{03AF6C15-D97C-4C2A-95C1-C13F182C402F}" dt="2021-02-24T20:43:28.766" v="3072" actId="692"/>
          <ac:cxnSpMkLst>
            <pc:docMk/>
            <pc:sldMk cId="1780993997" sldId="267"/>
            <ac:cxnSpMk id="46" creationId="{B08995E7-4F78-4847-88D9-456446D62ED3}"/>
          </ac:cxnSpMkLst>
        </pc:cxnChg>
        <pc:cxnChg chg="add mod">
          <ac:chgData name="Hervé LESTIENNE" userId="2e5a470b34f4b910" providerId="LiveId" clId="{03AF6C15-D97C-4C2A-95C1-C13F182C402F}" dt="2021-02-24T20:43:40.001" v="3075" actId="14100"/>
          <ac:cxnSpMkLst>
            <pc:docMk/>
            <pc:sldMk cId="1780993997" sldId="267"/>
            <ac:cxnSpMk id="47" creationId="{3204614D-4F83-4DE4-92B4-B6C9E5021668}"/>
          </ac:cxnSpMkLst>
        </pc:cxnChg>
      </pc:sldChg>
      <pc:sldChg chg="delSp modSp add mod replId">
        <pc:chgData name="Hervé LESTIENNE" userId="2e5a470b34f4b910" providerId="LiveId" clId="{03AF6C15-D97C-4C2A-95C1-C13F182C402F}" dt="2021-02-24T20:20:35.525" v="2651" actId="478"/>
        <pc:sldMkLst>
          <pc:docMk/>
          <pc:sldMk cId="3753522987" sldId="268"/>
        </pc:sldMkLst>
        <pc:spChg chg="del">
          <ac:chgData name="Hervé LESTIENNE" userId="2e5a470b34f4b910" providerId="LiveId" clId="{03AF6C15-D97C-4C2A-95C1-C13F182C402F}" dt="2021-02-24T20:20:35.525" v="2651" actId="478"/>
          <ac:spMkLst>
            <pc:docMk/>
            <pc:sldMk cId="3753522987" sldId="268"/>
            <ac:spMk id="71" creationId="{F5419616-3160-483D-B015-261CB60009CE}"/>
          </ac:spMkLst>
        </pc:spChg>
        <pc:spChg chg="del">
          <ac:chgData name="Hervé LESTIENNE" userId="2e5a470b34f4b910" providerId="LiveId" clId="{03AF6C15-D97C-4C2A-95C1-C13F182C402F}" dt="2021-02-24T20:20:35.525" v="2651" actId="478"/>
          <ac:spMkLst>
            <pc:docMk/>
            <pc:sldMk cId="3753522987" sldId="268"/>
            <ac:spMk id="79" creationId="{A3C5EC66-009E-4177-9AF9-D2A86674EE3B}"/>
          </ac:spMkLst>
        </pc:spChg>
        <pc:spChg chg="del">
          <ac:chgData name="Hervé LESTIENNE" userId="2e5a470b34f4b910" providerId="LiveId" clId="{03AF6C15-D97C-4C2A-95C1-C13F182C402F}" dt="2021-02-24T20:20:35.525" v="2651" actId="478"/>
          <ac:spMkLst>
            <pc:docMk/>
            <pc:sldMk cId="3753522987" sldId="268"/>
            <ac:spMk id="89" creationId="{66051AD8-41FB-4651-B3F7-2ADDE928D88C}"/>
          </ac:spMkLst>
        </pc:spChg>
        <pc:grpChg chg="del">
          <ac:chgData name="Hervé LESTIENNE" userId="2e5a470b34f4b910" providerId="LiveId" clId="{03AF6C15-D97C-4C2A-95C1-C13F182C402F}" dt="2021-02-24T20:20:35.525" v="2651" actId="478"/>
          <ac:grpSpMkLst>
            <pc:docMk/>
            <pc:sldMk cId="3753522987" sldId="268"/>
            <ac:grpSpMk id="64" creationId="{A7E483AF-B823-4688-A779-3F916A59F617}"/>
          </ac:grpSpMkLst>
        </pc:grpChg>
        <pc:cxnChg chg="mod">
          <ac:chgData name="Hervé LESTIENNE" userId="2e5a470b34f4b910" providerId="LiveId" clId="{03AF6C15-D97C-4C2A-95C1-C13F182C402F}" dt="2021-02-24T20:20:35.525" v="2651" actId="478"/>
          <ac:cxnSpMkLst>
            <pc:docMk/>
            <pc:sldMk cId="3753522987" sldId="268"/>
            <ac:cxnSpMk id="61" creationId="{A2BD69E2-9AFB-4C79-B5C4-DC76D5FDC204}"/>
          </ac:cxnSpMkLst>
        </pc:cxnChg>
      </pc:sldChg>
      <pc:sldChg chg="addSp modSp add mod modAnim">
        <pc:chgData name="Hervé LESTIENNE" userId="2e5a470b34f4b910" providerId="LiveId" clId="{03AF6C15-D97C-4C2A-95C1-C13F182C402F}" dt="2021-02-24T20:30:26.124" v="2704" actId="207"/>
        <pc:sldMkLst>
          <pc:docMk/>
          <pc:sldMk cId="1450128878" sldId="269"/>
        </pc:sldMkLst>
        <pc:spChg chg="add mod">
          <ac:chgData name="Hervé LESTIENNE" userId="2e5a470b34f4b910" providerId="LiveId" clId="{03AF6C15-D97C-4C2A-95C1-C13F182C402F}" dt="2021-02-24T20:30:26.124" v="2704" actId="207"/>
          <ac:spMkLst>
            <pc:docMk/>
            <pc:sldMk cId="1450128878" sldId="269"/>
            <ac:spMk id="4" creationId="{F2877BA5-6BF7-46CB-BAA4-53BF508EEC4C}"/>
          </ac:spMkLst>
        </pc:spChg>
        <pc:picChg chg="add mod">
          <ac:chgData name="Hervé LESTIENNE" userId="2e5a470b34f4b910" providerId="LiveId" clId="{03AF6C15-D97C-4C2A-95C1-C13F182C402F}" dt="2021-02-24T20:21:32.493" v="2655" actId="14100"/>
          <ac:picMkLst>
            <pc:docMk/>
            <pc:sldMk cId="1450128878" sldId="269"/>
            <ac:picMk id="2" creationId="{49DA146C-7172-4D80-99BF-ADC54CC573FF}"/>
          </ac:picMkLst>
        </pc:picChg>
      </pc:sldChg>
      <pc:sldChg chg="add replId">
        <pc:chgData name="Hervé LESTIENNE" userId="2e5a470b34f4b910" providerId="LiveId" clId="{03AF6C15-D97C-4C2A-95C1-C13F182C402F}" dt="2021-02-24T20:20:30.790" v="2650" actId="2890"/>
        <pc:sldMkLst>
          <pc:docMk/>
          <pc:sldMk cId="875712352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D4ADC-9192-407C-A10A-CAC1EE96BF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A1E3C81-46D8-45F4-A18D-CD12C1446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EAFD12-EEEE-4EA0-9DED-AD0702B0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AF92-B304-4031-8AD8-AD4F7968DF2E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62F163-DF06-4475-91B1-ABE46CAFF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85840E-BA80-47F2-A21D-AD79B878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F33-BE66-4254-90C5-49BBCC1D3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71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8C45B-7C32-4598-A838-989F8480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1E664B-FFB1-4181-83C8-C6AF2B9CA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556BB5-B5E3-4E84-9E44-B19A889F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AF92-B304-4031-8AD8-AD4F7968DF2E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CE82BAE-9101-410B-825D-0A29D05D8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307F5B-42EC-4488-9502-AEA7096B7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F33-BE66-4254-90C5-49BBCC1D3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931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DEB446-CDFE-48BA-885B-E2EB79F00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E050F9-B702-4FE8-BB8A-AA7557B414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8D8EA4-4991-4A84-8350-C4778187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AF92-B304-4031-8AD8-AD4F7968DF2E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7F5AE5-1B99-4BCF-A695-CDBF9F167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2F8295-8F59-432A-B280-F84823B8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F33-BE66-4254-90C5-49BBCC1D3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05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2CAC4B-1360-4CC7-BCDF-93F91E2E5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09357A-F4C7-4E6F-BB96-496A4EACB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C6C305-72E9-4E7C-9268-54ADDD42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AF92-B304-4031-8AD8-AD4F7968DF2E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F5BE97-39D2-442C-9E04-DFAD3A5D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20863D-00A1-49F5-B1B2-0803B8FFB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F33-BE66-4254-90C5-49BBCC1D3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56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D1C6A6-B4D6-4926-9D61-EC7C6030B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1E9CB6-5379-4F98-A765-3ED34F1AD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01C8A4-26F6-41F0-AA68-1CCD1745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AF92-B304-4031-8AD8-AD4F7968DF2E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AC611A-BBCE-4AB2-8CBA-BC4EE43EB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5E35C6-D61C-40C1-BCE2-F7FA7D06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F33-BE66-4254-90C5-49BBCC1D3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642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07964F-C620-4A64-ACAB-0E64BD86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13CF53-1D0C-43FA-BF2A-B296DDBA9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B22964-2E36-49DE-8EBE-FF0D9D93B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68DC49B-A52D-4DF8-A504-EE1FD09E5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AF92-B304-4031-8AD8-AD4F7968DF2E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24EA1D-68AF-4941-A1FF-4CA6748F1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F21C8F-E1C7-43E9-9876-AB4709FD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F33-BE66-4254-90C5-49BBCC1D3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62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38559-F0CB-45DE-9AE8-2B6E9134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A3B104-BE4C-4DCC-8CD4-C80EF0242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5FA59A0-4F32-4B8B-AEF9-2657F4585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579D8BB-2DA4-4851-B3C5-62AB9D5B9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1E8CFD3-4675-4A34-9EC9-A0F1F5D17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AE2B11F-A179-44C2-A68C-8292E6AC5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AF92-B304-4031-8AD8-AD4F7968DF2E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6A13804-BDB1-4253-9C7B-54D05609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220C24-997C-47BB-8F0B-8CF6FB7CB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F33-BE66-4254-90C5-49BBCC1D3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83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FFF539-2470-445A-AF27-546388E1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AA0CA7D-2912-4595-9B9D-E10A644D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AF92-B304-4031-8AD8-AD4F7968DF2E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9B2062-5AC1-4480-B999-783FEFCB8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005E365-58CE-4BDB-93A6-25E70801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F33-BE66-4254-90C5-49BBCC1D3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74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942415F-A95D-47B2-B2B5-8CC3A502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AF92-B304-4031-8AD8-AD4F7968DF2E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3A24D92-1C41-46A1-9A2A-A0D0F285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D0DD6D-9E8A-4CD2-9A02-96155F27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F33-BE66-4254-90C5-49BBCC1D3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53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31CB9-C094-49E7-A19B-E1149BBD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64F7A9-4FA2-4959-BBD0-28E93C9C9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007A04-4CF5-403A-BC4F-139442D320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CF5FD8-2548-4984-B6A1-EDA0561B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AF92-B304-4031-8AD8-AD4F7968DF2E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E1DA204-B8E2-47AD-8C81-26C2B334A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59B8E-85AD-48A1-B525-569CD6804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F33-BE66-4254-90C5-49BBCC1D3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5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E876E0-EBE3-4D6C-BD95-583C16D54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A3F9A4D-B573-4A2B-8ECD-FDD982538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8B05CB-CE2D-49C4-9484-B68A44025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DCA1EEF-F6E2-4A1C-809E-3CF4CB80F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EAF92-B304-4031-8AD8-AD4F7968DF2E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1AAC05-5F8D-4039-BFB5-C7A7EC7A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62FDDB-DF30-409A-A6B4-6B9F419C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7F33-BE66-4254-90C5-49BBCC1D3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26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A38F0F-3FD8-405D-8DCF-EAF2117FB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C6D237-7502-45D3-B41C-A014C07B1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2F539E-C41E-4170-9DEE-620856A00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EAF92-B304-4031-8AD8-AD4F7968DF2E}" type="datetimeFigureOut">
              <a:rPr lang="fr-FR" smtClean="0"/>
              <a:t>24/02/2021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A7B582-3424-4F38-BCA7-6B294D9D71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855FDD-58DB-409E-A392-F7DD4676D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7F33-BE66-4254-90C5-49BBCC1D33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38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s://www.youtube.com/watch?v=xmE4iPRPoQE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7D1781-DE46-49FC-80BD-7D01F905C558}"/>
              </a:ext>
            </a:extLst>
          </p:cNvPr>
          <p:cNvSpPr/>
          <p:nvPr/>
        </p:nvSpPr>
        <p:spPr>
          <a:xfrm>
            <a:off x="1316593" y="1834389"/>
            <a:ext cx="974337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5000" b="1" cap="none" spc="0" dirty="0">
                <a:ln w="12700">
                  <a:solidFill>
                    <a:srgbClr val="FF0000"/>
                  </a:solidFill>
                  <a:prstDash val="solid"/>
                </a:ln>
                <a:pattFill prst="dkUpDiag">
                  <a:fgClr>
                    <a:srgbClr val="FF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fr-FR" sz="1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5000" b="1" cap="none" spc="0" dirty="0">
                <a:ln w="12700">
                  <a:solidFill>
                    <a:srgbClr val="00B050"/>
                  </a:solidFill>
                  <a:prstDash val="solid"/>
                </a:ln>
                <a:pattFill prst="dkUpDiag">
                  <a:fgClr>
                    <a:srgbClr val="00B05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r>
              <a:rPr lang="fr-FR" sz="1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5000" b="1" cap="none" spc="0" dirty="0">
                <a:ln w="12700">
                  <a:solidFill>
                    <a:srgbClr val="00B0F0"/>
                  </a:solidFill>
                  <a:prstDash val="solid"/>
                </a:ln>
                <a:pattFill prst="dkUpDiag">
                  <a:fgClr>
                    <a:srgbClr val="00B0F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fr-FR" sz="1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5000" b="1" cap="none" spc="0" dirty="0">
                <a:ln w="12700">
                  <a:solidFill>
                    <a:srgbClr val="C00000"/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E</a:t>
            </a:r>
            <a:r>
              <a:rPr lang="fr-FR" sz="1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5000" b="1" cap="none" spc="0" dirty="0">
                <a:ln w="12700">
                  <a:solidFill>
                    <a:srgbClr val="7030A0"/>
                  </a:solidFill>
                  <a:prstDash val="solid"/>
                </a:ln>
                <a:pattFill prst="dkUpDiag">
                  <a:fgClr>
                    <a:srgbClr val="7030A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40317B2-31D4-41E3-A09E-9A9191DAEAAD}"/>
              </a:ext>
            </a:extLst>
          </p:cNvPr>
          <p:cNvSpPr txBox="1"/>
          <p:nvPr/>
        </p:nvSpPr>
        <p:spPr>
          <a:xfrm>
            <a:off x="511728" y="6006517"/>
            <a:ext cx="1801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Hervé LESTIENNE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8E5952-F0F0-4547-912E-C6F669CC52CE}"/>
              </a:ext>
            </a:extLst>
          </p:cNvPr>
          <p:cNvSpPr txBox="1"/>
          <p:nvPr/>
        </p:nvSpPr>
        <p:spPr>
          <a:xfrm>
            <a:off x="6665752" y="6375849"/>
            <a:ext cx="5526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Avec une vidéo de la chaine </a:t>
            </a:r>
            <a:r>
              <a:rPr lang="fr-FR" dirty="0" err="1"/>
              <a:t>Youtube</a:t>
            </a:r>
            <a:r>
              <a:rPr lang="fr-FR" dirty="0"/>
              <a:t> de Mickael COSSON</a:t>
            </a:r>
          </a:p>
        </p:txBody>
      </p:sp>
    </p:spTree>
    <p:extLst>
      <p:ext uri="{BB962C8B-B14F-4D97-AF65-F5344CB8AC3E}">
        <p14:creationId xmlns:p14="http://schemas.microsoft.com/office/powerpoint/2010/main" val="2665046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isocèle 2">
            <a:extLst>
              <a:ext uri="{FF2B5EF4-FFF2-40B4-BE49-F238E27FC236}">
                <a16:creationId xmlns:a16="http://schemas.microsoft.com/office/drawing/2014/main" id="{2C3EB693-B467-4BEE-9300-E32B4C587DFD}"/>
              </a:ext>
            </a:extLst>
          </p:cNvPr>
          <p:cNvSpPr/>
          <p:nvPr/>
        </p:nvSpPr>
        <p:spPr>
          <a:xfrm rot="5400000">
            <a:off x="3263448" y="3815774"/>
            <a:ext cx="1872000" cy="2016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97121FC-BAE8-4CEB-916A-BA4CB06CA1F5}"/>
              </a:ext>
            </a:extLst>
          </p:cNvPr>
          <p:cNvSpPr txBox="1"/>
          <p:nvPr/>
        </p:nvSpPr>
        <p:spPr>
          <a:xfrm>
            <a:off x="1042465" y="46184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Losange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A79C33E-5F5E-46D3-A555-35483A475BA9}"/>
                  </a:ext>
                </a:extLst>
              </p:cNvPr>
              <p:cNvSpPr txBox="1"/>
              <p:nvPr/>
            </p:nvSpPr>
            <p:spPr>
              <a:xfrm>
                <a:off x="6538936" y="4183181"/>
                <a:ext cx="2632003" cy="1281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A79C33E-5F5E-46D3-A555-35483A475B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936" y="4183181"/>
                <a:ext cx="2632003" cy="12811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F92E2FE4-BAA1-4D4E-812E-137CE09F3EFD}"/>
              </a:ext>
            </a:extLst>
          </p:cNvPr>
          <p:cNvSpPr/>
          <p:nvPr/>
        </p:nvSpPr>
        <p:spPr>
          <a:xfrm rot="16200000">
            <a:off x="1247448" y="3815774"/>
            <a:ext cx="1872000" cy="2016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7B8B1C-D998-49B0-A0E6-068C5D50C96F}"/>
              </a:ext>
            </a:extLst>
          </p:cNvPr>
          <p:cNvSpPr/>
          <p:nvPr/>
        </p:nvSpPr>
        <p:spPr>
          <a:xfrm>
            <a:off x="3191447" y="4643774"/>
            <a:ext cx="180000" cy="1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EC1BD9B-452F-41FA-A287-F4AB28FE0796}"/>
              </a:ext>
            </a:extLst>
          </p:cNvPr>
          <p:cNvSpPr txBox="1"/>
          <p:nvPr/>
        </p:nvSpPr>
        <p:spPr>
          <a:xfrm>
            <a:off x="908742" y="4238021"/>
            <a:ext cx="21654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grande </a:t>
            </a:r>
            <a:r>
              <a:rPr lang="fr-FR" sz="4000" dirty="0">
                <a:solidFill>
                  <a:srgbClr val="FF0000"/>
                </a:solidFill>
              </a:rPr>
              <a:t>D</a:t>
            </a:r>
            <a:r>
              <a:rPr lang="fr-FR" sz="2000" dirty="0">
                <a:solidFill>
                  <a:srgbClr val="FF0000"/>
                </a:solidFill>
              </a:rPr>
              <a:t>iagonale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B8ABCB4-F5CE-4AD5-B8F0-113A57FCCD7E}"/>
              </a:ext>
            </a:extLst>
          </p:cNvPr>
          <p:cNvSpPr txBox="1"/>
          <p:nvPr/>
        </p:nvSpPr>
        <p:spPr>
          <a:xfrm>
            <a:off x="2510268" y="3725526"/>
            <a:ext cx="2012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accent1"/>
                </a:solidFill>
              </a:rPr>
              <a:t>petite </a:t>
            </a:r>
            <a:r>
              <a:rPr lang="fr-FR" sz="4000" dirty="0">
                <a:solidFill>
                  <a:schemeClr val="accent1"/>
                </a:solidFill>
              </a:rPr>
              <a:t>d</a:t>
            </a:r>
            <a:r>
              <a:rPr lang="fr-FR" sz="2000" dirty="0">
                <a:solidFill>
                  <a:schemeClr val="accent1"/>
                </a:solidFill>
              </a:rPr>
              <a:t>iagonale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80C567D-B35B-4FFB-B19B-FEED867120FE}"/>
              </a:ext>
            </a:extLst>
          </p:cNvPr>
          <p:cNvCxnSpPr>
            <a:cxnSpLocks/>
            <a:stCxn id="3" idx="4"/>
          </p:cNvCxnSpPr>
          <p:nvPr/>
        </p:nvCxnSpPr>
        <p:spPr>
          <a:xfrm flipV="1">
            <a:off x="3191448" y="3887774"/>
            <a:ext cx="0" cy="1872000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156242F-ED60-4B98-9EAE-7E212495BF2D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175447" y="4823774"/>
            <a:ext cx="4032001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riangle isocèle 14">
            <a:extLst>
              <a:ext uri="{FF2B5EF4-FFF2-40B4-BE49-F238E27FC236}">
                <a16:creationId xmlns:a16="http://schemas.microsoft.com/office/drawing/2014/main" id="{E1EF436A-66B3-4831-9867-2C0F4941DA79}"/>
              </a:ext>
            </a:extLst>
          </p:cNvPr>
          <p:cNvSpPr/>
          <p:nvPr/>
        </p:nvSpPr>
        <p:spPr>
          <a:xfrm rot="5400000">
            <a:off x="3146143" y="1007775"/>
            <a:ext cx="1872000" cy="2016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isocèle 15">
            <a:extLst>
              <a:ext uri="{FF2B5EF4-FFF2-40B4-BE49-F238E27FC236}">
                <a16:creationId xmlns:a16="http://schemas.microsoft.com/office/drawing/2014/main" id="{D3B1DBB5-FF97-4BA3-8126-80D9CD4891BA}"/>
              </a:ext>
            </a:extLst>
          </p:cNvPr>
          <p:cNvSpPr/>
          <p:nvPr/>
        </p:nvSpPr>
        <p:spPr>
          <a:xfrm rot="16200000">
            <a:off x="1130143" y="1007775"/>
            <a:ext cx="1872000" cy="20160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13A0252-0B0D-4AEF-9A31-8B98BB68422A}"/>
              </a:ext>
            </a:extLst>
          </p:cNvPr>
          <p:cNvSpPr/>
          <p:nvPr/>
        </p:nvSpPr>
        <p:spPr>
          <a:xfrm rot="10800000">
            <a:off x="3074142" y="1079774"/>
            <a:ext cx="2016000" cy="936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BA363060-A1DD-4A4B-B91E-D3B90F7CA615}"/>
              </a:ext>
            </a:extLst>
          </p:cNvPr>
          <p:cNvSpPr/>
          <p:nvPr/>
        </p:nvSpPr>
        <p:spPr>
          <a:xfrm>
            <a:off x="1058144" y="2015773"/>
            <a:ext cx="2016000" cy="936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rectangle 27">
            <a:extLst>
              <a:ext uri="{FF2B5EF4-FFF2-40B4-BE49-F238E27FC236}">
                <a16:creationId xmlns:a16="http://schemas.microsoft.com/office/drawing/2014/main" id="{EB25814A-8AF7-49FF-AB8F-455C515B8DAE}"/>
              </a:ext>
            </a:extLst>
          </p:cNvPr>
          <p:cNvSpPr/>
          <p:nvPr/>
        </p:nvSpPr>
        <p:spPr>
          <a:xfrm rot="10800000" flipH="1">
            <a:off x="1058142" y="1079773"/>
            <a:ext cx="2015999" cy="936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rectangle 31">
            <a:extLst>
              <a:ext uri="{FF2B5EF4-FFF2-40B4-BE49-F238E27FC236}">
                <a16:creationId xmlns:a16="http://schemas.microsoft.com/office/drawing/2014/main" id="{978841E8-E41B-4DC2-8367-4C901FDFCDED}"/>
              </a:ext>
            </a:extLst>
          </p:cNvPr>
          <p:cNvSpPr/>
          <p:nvPr/>
        </p:nvSpPr>
        <p:spPr>
          <a:xfrm flipH="1">
            <a:off x="3074145" y="2015774"/>
            <a:ext cx="2015999" cy="936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C20B043A-70BF-4861-BD51-A0956FC08DCB}"/>
              </a:ext>
            </a:extLst>
          </p:cNvPr>
          <p:cNvSpPr txBox="1"/>
          <p:nvPr/>
        </p:nvSpPr>
        <p:spPr>
          <a:xfrm>
            <a:off x="5902960" y="1474490"/>
            <a:ext cx="5633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En ajoutant les 4 triangles oranges, on remarque que l’aire du losange est égal à la moitié de celle d’un rectangle dont la longueur est la grande diagonale et la largeur est la petite diagonale du losange.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6AF87DE9-5422-4969-A5B6-4D7E22E8F543}"/>
              </a:ext>
            </a:extLst>
          </p:cNvPr>
          <p:cNvCxnSpPr>
            <a:stCxn id="15" idx="2"/>
            <a:endCxn id="32" idx="4"/>
          </p:cNvCxnSpPr>
          <p:nvPr/>
        </p:nvCxnSpPr>
        <p:spPr>
          <a:xfrm>
            <a:off x="3074143" y="1079775"/>
            <a:ext cx="2" cy="1871999"/>
          </a:xfrm>
          <a:prstGeom prst="line">
            <a:avLst/>
          </a:prstGeom>
          <a:ln w="254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4A6E6D3-4573-43FA-A52E-EA074E44D79A}"/>
              </a:ext>
            </a:extLst>
          </p:cNvPr>
          <p:cNvCxnSpPr>
            <a:cxnSpLocks/>
            <a:stCxn id="16" idx="0"/>
            <a:endCxn id="32" idx="0"/>
          </p:cNvCxnSpPr>
          <p:nvPr/>
        </p:nvCxnSpPr>
        <p:spPr>
          <a:xfrm flipV="1">
            <a:off x="1058143" y="2015774"/>
            <a:ext cx="4032001" cy="1"/>
          </a:xfrm>
          <a:prstGeom prst="line">
            <a:avLst/>
          </a:prstGeom>
          <a:ln w="254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1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2" grpId="0" animBg="1"/>
      <p:bldP spid="5" grpId="0" animBg="1"/>
      <p:bldP spid="10" grpId="0"/>
      <p:bldP spid="11" grpId="0"/>
      <p:bldP spid="25" grpId="0" animBg="1"/>
      <p:bldP spid="26" grpId="0" animBg="1"/>
      <p:bldP spid="28" grpId="0" animBg="1"/>
      <p:bldP spid="32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560AC3-CCA4-4AB1-A520-B65996FA2CB5}"/>
              </a:ext>
            </a:extLst>
          </p:cNvPr>
          <p:cNvSpPr/>
          <p:nvPr/>
        </p:nvSpPr>
        <p:spPr>
          <a:xfrm>
            <a:off x="5729533" y="495077"/>
            <a:ext cx="684000" cy="6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C9828DDE-6427-4A1E-9941-5B725BCCA880}"/>
              </a:ext>
            </a:extLst>
          </p:cNvPr>
          <p:cNvGrpSpPr/>
          <p:nvPr/>
        </p:nvGrpSpPr>
        <p:grpSpPr>
          <a:xfrm>
            <a:off x="744417" y="4862863"/>
            <a:ext cx="1987822" cy="972001"/>
            <a:chOff x="744417" y="4989942"/>
            <a:chExt cx="1987822" cy="972001"/>
          </a:xfrm>
        </p:grpSpPr>
        <p:sp>
          <p:nvSpPr>
            <p:cNvPr id="29" name="Triangle isocèle 28">
              <a:extLst>
                <a:ext uri="{FF2B5EF4-FFF2-40B4-BE49-F238E27FC236}">
                  <a16:creationId xmlns:a16="http://schemas.microsoft.com/office/drawing/2014/main" id="{87037C42-ACDD-4A2E-A3C1-0FC0BA1761FD}"/>
                </a:ext>
              </a:extLst>
            </p:cNvPr>
            <p:cNvSpPr/>
            <p:nvPr/>
          </p:nvSpPr>
          <p:spPr>
            <a:xfrm rot="5400000">
              <a:off x="1759795" y="4989498"/>
              <a:ext cx="950977" cy="9939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Triangle isocèle 29">
              <a:extLst>
                <a:ext uri="{FF2B5EF4-FFF2-40B4-BE49-F238E27FC236}">
                  <a16:creationId xmlns:a16="http://schemas.microsoft.com/office/drawing/2014/main" id="{BBB4D781-BAA6-4658-AFB5-D97D08BDBED8}"/>
                </a:ext>
              </a:extLst>
            </p:cNvPr>
            <p:cNvSpPr/>
            <p:nvPr/>
          </p:nvSpPr>
          <p:spPr>
            <a:xfrm rot="16200000">
              <a:off x="765884" y="4989499"/>
              <a:ext cx="950977" cy="9939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1DE3FD6-C743-44B2-B4F7-AA77E1547919}"/>
                </a:ext>
              </a:extLst>
            </p:cNvPr>
            <p:cNvSpPr/>
            <p:nvPr/>
          </p:nvSpPr>
          <p:spPr>
            <a:xfrm>
              <a:off x="1738328" y="5306453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40A41E7B-0618-420E-B180-B00BD70DC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9837" y="4989942"/>
              <a:ext cx="7051" cy="972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F8C2B563-C36C-4434-BA8A-827D1DF2F3DC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>
              <a:off x="744417" y="5486453"/>
              <a:ext cx="1987822" cy="1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05EAC6BB-3660-4947-9A76-E2CAEFF7F0C8}"/>
              </a:ext>
            </a:extLst>
          </p:cNvPr>
          <p:cNvGrpSpPr/>
          <p:nvPr/>
        </p:nvGrpSpPr>
        <p:grpSpPr>
          <a:xfrm>
            <a:off x="725085" y="2468252"/>
            <a:ext cx="1944702" cy="684001"/>
            <a:chOff x="723630" y="2872510"/>
            <a:chExt cx="1944702" cy="684001"/>
          </a:xfrm>
        </p:grpSpPr>
        <p:sp>
          <p:nvSpPr>
            <p:cNvPr id="21" name="Parallélogramme 20">
              <a:extLst>
                <a:ext uri="{FF2B5EF4-FFF2-40B4-BE49-F238E27FC236}">
                  <a16:creationId xmlns:a16="http://schemas.microsoft.com/office/drawing/2014/main" id="{5A2CE6FF-2DDD-48B4-842E-AD944B089700}"/>
                </a:ext>
              </a:extLst>
            </p:cNvPr>
            <p:cNvSpPr/>
            <p:nvPr/>
          </p:nvSpPr>
          <p:spPr>
            <a:xfrm>
              <a:off x="1372332" y="2872511"/>
              <a:ext cx="1296000" cy="684000"/>
            </a:xfrm>
            <a:prstGeom prst="parallelogram">
              <a:avLst>
                <a:gd name="adj" fmla="val 5470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Parallélogramme 21">
              <a:extLst>
                <a:ext uri="{FF2B5EF4-FFF2-40B4-BE49-F238E27FC236}">
                  <a16:creationId xmlns:a16="http://schemas.microsoft.com/office/drawing/2014/main" id="{8639CB48-4F9C-403C-AF3C-1FBC8EC04AD6}"/>
                </a:ext>
              </a:extLst>
            </p:cNvPr>
            <p:cNvSpPr/>
            <p:nvPr/>
          </p:nvSpPr>
          <p:spPr>
            <a:xfrm flipV="1">
              <a:off x="723630" y="2872511"/>
              <a:ext cx="1542781" cy="684000"/>
            </a:xfrm>
            <a:prstGeom prst="parallelogram">
              <a:avLst>
                <a:gd name="adj" fmla="val 740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CBEF840-F209-4EA4-BB3C-65163636E2B8}"/>
                </a:ext>
              </a:extLst>
            </p:cNvPr>
            <p:cNvCxnSpPr>
              <a:cxnSpLocks/>
            </p:cNvCxnSpPr>
            <p:nvPr/>
          </p:nvCxnSpPr>
          <p:spPr>
            <a:xfrm>
              <a:off x="1226550" y="3556511"/>
              <a:ext cx="1075422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6F502F0-17F8-4092-A148-E603DF707F62}"/>
                </a:ext>
              </a:extLst>
            </p:cNvPr>
            <p:cNvSpPr/>
            <p:nvPr/>
          </p:nvSpPr>
          <p:spPr>
            <a:xfrm>
              <a:off x="2072310" y="2877591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F51D408C-0B5E-4866-B101-E0FC2DB1188C}"/>
                </a:ext>
              </a:extLst>
            </p:cNvPr>
            <p:cNvCxnSpPr/>
            <p:nvPr/>
          </p:nvCxnSpPr>
          <p:spPr>
            <a:xfrm flipV="1">
              <a:off x="2245259" y="2872510"/>
              <a:ext cx="14102" cy="648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D16ACDC-E90C-4B77-B693-C645D3AF4781}"/>
                </a:ext>
              </a:extLst>
            </p:cNvPr>
            <p:cNvCxnSpPr/>
            <p:nvPr/>
          </p:nvCxnSpPr>
          <p:spPr>
            <a:xfrm>
              <a:off x="723630" y="2872510"/>
              <a:ext cx="194470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F832CF74-1A86-4217-9041-CC9137C30382}"/>
              </a:ext>
            </a:extLst>
          </p:cNvPr>
          <p:cNvGrpSpPr/>
          <p:nvPr/>
        </p:nvGrpSpPr>
        <p:grpSpPr>
          <a:xfrm>
            <a:off x="888028" y="513077"/>
            <a:ext cx="1844211" cy="648000"/>
            <a:chOff x="888028" y="513077"/>
            <a:chExt cx="1844211" cy="648000"/>
          </a:xfrm>
        </p:grpSpPr>
        <p:sp>
          <p:nvSpPr>
            <p:cNvPr id="13" name="Parallélogramme 12">
              <a:extLst>
                <a:ext uri="{FF2B5EF4-FFF2-40B4-BE49-F238E27FC236}">
                  <a16:creationId xmlns:a16="http://schemas.microsoft.com/office/drawing/2014/main" id="{FFBE556A-DA0C-4D57-895D-05B90439453A}"/>
                </a:ext>
              </a:extLst>
            </p:cNvPr>
            <p:cNvSpPr/>
            <p:nvPr/>
          </p:nvSpPr>
          <p:spPr>
            <a:xfrm>
              <a:off x="888028" y="513077"/>
              <a:ext cx="1836000" cy="648000"/>
            </a:xfrm>
            <a:prstGeom prst="parallelogram">
              <a:avLst>
                <a:gd name="adj" fmla="val 3628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EF8570C-C6C7-4483-972D-DCCCB069EB6A}"/>
                </a:ext>
              </a:extLst>
            </p:cNvPr>
            <p:cNvCxnSpPr>
              <a:cxnSpLocks/>
            </p:cNvCxnSpPr>
            <p:nvPr/>
          </p:nvCxnSpPr>
          <p:spPr>
            <a:xfrm>
              <a:off x="888028" y="1161077"/>
              <a:ext cx="16159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726A4-CB84-41B4-83DB-DFE3CC9B514A}"/>
                </a:ext>
              </a:extLst>
            </p:cNvPr>
            <p:cNvSpPr/>
            <p:nvPr/>
          </p:nvSpPr>
          <p:spPr>
            <a:xfrm>
              <a:off x="2316886" y="513078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CCE4EF39-E932-415C-96CB-C72753B91248}"/>
                </a:ext>
              </a:extLst>
            </p:cNvPr>
            <p:cNvCxnSpPr>
              <a:cxnSpLocks/>
            </p:cNvCxnSpPr>
            <p:nvPr/>
          </p:nvCxnSpPr>
          <p:spPr>
            <a:xfrm>
              <a:off x="1116330" y="513077"/>
              <a:ext cx="16159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8AB18CDB-EF06-43D4-90C7-0C24F15A2032}"/>
                </a:ext>
              </a:extLst>
            </p:cNvPr>
            <p:cNvCxnSpPr/>
            <p:nvPr/>
          </p:nvCxnSpPr>
          <p:spPr>
            <a:xfrm flipV="1">
              <a:off x="2489835" y="513077"/>
              <a:ext cx="14102" cy="648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2407F0E7-6C3D-478B-AA5C-0DB29CE520BD}"/>
              </a:ext>
            </a:extLst>
          </p:cNvPr>
          <p:cNvSpPr txBox="1"/>
          <p:nvPr/>
        </p:nvSpPr>
        <p:spPr>
          <a:xfrm>
            <a:off x="5543176" y="2282530"/>
            <a:ext cx="110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Rectangle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F5FC43DE-7665-42FC-81AF-3B1D3817B1E1}"/>
              </a:ext>
            </a:extLst>
          </p:cNvPr>
          <p:cNvSpPr txBox="1"/>
          <p:nvPr/>
        </p:nvSpPr>
        <p:spPr>
          <a:xfrm>
            <a:off x="5752546" y="123440"/>
            <a:ext cx="69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Carré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3A7F63F-32A0-4032-92C9-FCF508B744F1}"/>
              </a:ext>
            </a:extLst>
          </p:cNvPr>
          <p:cNvSpPr txBox="1"/>
          <p:nvPr/>
        </p:nvSpPr>
        <p:spPr>
          <a:xfrm>
            <a:off x="1116330" y="120695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Parallélogramme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CC3B681F-9A6A-42C1-8F69-CDA5EC5D6253}"/>
              </a:ext>
            </a:extLst>
          </p:cNvPr>
          <p:cNvSpPr txBox="1"/>
          <p:nvPr/>
        </p:nvSpPr>
        <p:spPr>
          <a:xfrm>
            <a:off x="1242827" y="2106742"/>
            <a:ext cx="90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Trapèze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3E0699F1-BCB7-4DCD-8719-245ADF080852}"/>
              </a:ext>
            </a:extLst>
          </p:cNvPr>
          <p:cNvSpPr txBox="1"/>
          <p:nvPr/>
        </p:nvSpPr>
        <p:spPr>
          <a:xfrm>
            <a:off x="1286305" y="446488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Losange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30818ED0-2B19-499A-9D0E-E3DB75AC2008}"/>
                  </a:ext>
                </a:extLst>
              </p:cNvPr>
              <p:cNvSpPr txBox="1"/>
              <p:nvPr/>
            </p:nvSpPr>
            <p:spPr>
              <a:xfrm>
                <a:off x="5295512" y="3443081"/>
                <a:ext cx="15195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30818ED0-2B19-499A-9D0E-E3DB75AC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12" y="3443081"/>
                <a:ext cx="151951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E8283A85-E8F5-476F-BD59-FBC58959A83A}"/>
                  </a:ext>
                </a:extLst>
              </p:cNvPr>
              <p:cNvSpPr txBox="1"/>
              <p:nvPr/>
            </p:nvSpPr>
            <p:spPr>
              <a:xfrm>
                <a:off x="5035641" y="1337005"/>
                <a:ext cx="23099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r-FR" sz="2800" dirty="0"/>
                  <a:t>²</a:t>
                </a: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E8283A85-E8F5-476F-BD59-FBC58959A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641" y="1337005"/>
                <a:ext cx="2309991" cy="430887"/>
              </a:xfrm>
              <a:prstGeom prst="rect">
                <a:avLst/>
              </a:prstGeom>
              <a:blipFill>
                <a:blip r:embed="rId3"/>
                <a:stretch>
                  <a:fillRect l="-264" t="-23944" r="-5013" b="-50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2527FB71-2D42-4C87-8BE3-15E6FD6E843A}"/>
                  </a:ext>
                </a:extLst>
              </p:cNvPr>
              <p:cNvSpPr txBox="1"/>
              <p:nvPr/>
            </p:nvSpPr>
            <p:spPr>
              <a:xfrm>
                <a:off x="828074" y="1307143"/>
                <a:ext cx="1641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2527FB71-2D42-4C87-8BE3-15E6FD6E8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74" y="1307143"/>
                <a:ext cx="16414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6C0FBA1D-D87F-483B-82E4-D08776E00037}"/>
                  </a:ext>
                </a:extLst>
              </p:cNvPr>
              <p:cNvSpPr txBox="1"/>
              <p:nvPr/>
            </p:nvSpPr>
            <p:spPr>
              <a:xfrm>
                <a:off x="690613" y="3268458"/>
                <a:ext cx="2275430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6C0FBA1D-D87F-483B-82E4-D08776E00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13" y="3268458"/>
                <a:ext cx="2275430" cy="815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46393473-D744-47B8-9664-E10D4BE199BD}"/>
                  </a:ext>
                </a:extLst>
              </p:cNvPr>
              <p:cNvSpPr txBox="1"/>
              <p:nvPr/>
            </p:nvSpPr>
            <p:spPr>
              <a:xfrm>
                <a:off x="850881" y="5864984"/>
                <a:ext cx="1674946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46393473-D744-47B8-9664-E10D4BE19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81" y="5864984"/>
                <a:ext cx="1674946" cy="8152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ZoneTexte 80">
            <a:extLst>
              <a:ext uri="{FF2B5EF4-FFF2-40B4-BE49-F238E27FC236}">
                <a16:creationId xmlns:a16="http://schemas.microsoft.com/office/drawing/2014/main" id="{18F9E33A-93EB-4ECA-8ECB-526B5B7C638F}"/>
              </a:ext>
            </a:extLst>
          </p:cNvPr>
          <p:cNvSpPr txBox="1"/>
          <p:nvPr/>
        </p:nvSpPr>
        <p:spPr>
          <a:xfrm>
            <a:off x="5824241" y="796376"/>
            <a:ext cx="52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c</a:t>
            </a:r>
            <a:r>
              <a:rPr lang="fr-FR" sz="1200" dirty="0">
                <a:solidFill>
                  <a:srgbClr val="FF0000"/>
                </a:solidFill>
              </a:rPr>
              <a:t>ôté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D7709DEC-2512-40E7-B144-C72BD9B685A2}"/>
              </a:ext>
            </a:extLst>
          </p:cNvPr>
          <p:cNvSpPr txBox="1"/>
          <p:nvPr/>
        </p:nvSpPr>
        <p:spPr>
          <a:xfrm>
            <a:off x="1474872" y="764803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b</a:t>
            </a:r>
            <a:r>
              <a:rPr lang="fr-FR" sz="12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AB460A39-4C0F-45B9-A670-4E8AD3DFCAEC}"/>
              </a:ext>
            </a:extLst>
          </p:cNvPr>
          <p:cNvSpPr txBox="1"/>
          <p:nvPr/>
        </p:nvSpPr>
        <p:spPr>
          <a:xfrm>
            <a:off x="948755" y="2361445"/>
            <a:ext cx="102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grande </a:t>
            </a:r>
            <a:r>
              <a:rPr lang="fr-FR" sz="2400" dirty="0">
                <a:solidFill>
                  <a:srgbClr val="FF0000"/>
                </a:solidFill>
              </a:rPr>
              <a:t>B</a:t>
            </a:r>
            <a:r>
              <a:rPr lang="fr-FR" sz="12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BAE4D9C8-5271-4B95-8FAE-7D1DC545A009}"/>
              </a:ext>
            </a:extLst>
          </p:cNvPr>
          <p:cNvSpPr txBox="1"/>
          <p:nvPr/>
        </p:nvSpPr>
        <p:spPr>
          <a:xfrm>
            <a:off x="1195414" y="2736810"/>
            <a:ext cx="962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C000"/>
                </a:solidFill>
              </a:rPr>
              <a:t>petite </a:t>
            </a:r>
            <a:r>
              <a:rPr lang="fr-FR" sz="2400" dirty="0">
                <a:solidFill>
                  <a:srgbClr val="FFC000"/>
                </a:solidFill>
              </a:rPr>
              <a:t>b</a:t>
            </a:r>
            <a:r>
              <a:rPr lang="fr-FR" sz="1200" dirty="0">
                <a:solidFill>
                  <a:srgbClr val="FFC000"/>
                </a:solidFill>
              </a:rPr>
              <a:t>ase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7B39A689-FC01-442E-BC38-090E488F367E}"/>
              </a:ext>
            </a:extLst>
          </p:cNvPr>
          <p:cNvSpPr txBox="1"/>
          <p:nvPr/>
        </p:nvSpPr>
        <p:spPr>
          <a:xfrm>
            <a:off x="888028" y="5248627"/>
            <a:ext cx="1369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grande </a:t>
            </a:r>
            <a:r>
              <a:rPr lang="fr-FR" sz="2400" dirty="0">
                <a:solidFill>
                  <a:srgbClr val="FF0000"/>
                </a:solidFill>
              </a:rPr>
              <a:t>D</a:t>
            </a:r>
            <a:r>
              <a:rPr lang="fr-FR" sz="1200" dirty="0">
                <a:solidFill>
                  <a:srgbClr val="FF0000"/>
                </a:solidFill>
              </a:rPr>
              <a:t>iagonale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7DAFA741-68A4-402E-8A64-83706636E7AF}"/>
              </a:ext>
            </a:extLst>
          </p:cNvPr>
          <p:cNvSpPr txBox="1"/>
          <p:nvPr/>
        </p:nvSpPr>
        <p:spPr>
          <a:xfrm>
            <a:off x="2438696" y="593753"/>
            <a:ext cx="7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h</a:t>
            </a:r>
            <a:r>
              <a:rPr lang="fr-FR" sz="1200" dirty="0">
                <a:solidFill>
                  <a:schemeClr val="accent1"/>
                </a:solidFill>
              </a:rPr>
              <a:t>auteur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EA39506D-E2DC-4092-8B6D-3A5EAA2BC93F}"/>
              </a:ext>
            </a:extLst>
          </p:cNvPr>
          <p:cNvSpPr txBox="1"/>
          <p:nvPr/>
        </p:nvSpPr>
        <p:spPr>
          <a:xfrm>
            <a:off x="2183495" y="2565449"/>
            <a:ext cx="7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h</a:t>
            </a:r>
            <a:r>
              <a:rPr lang="fr-FR" sz="1200" dirty="0">
                <a:solidFill>
                  <a:schemeClr val="accent1"/>
                </a:solidFill>
              </a:rPr>
              <a:t>auteur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6BA9E20E-78B2-429F-B8F4-687CAAB35D42}"/>
              </a:ext>
            </a:extLst>
          </p:cNvPr>
          <p:cNvSpPr txBox="1"/>
          <p:nvPr/>
        </p:nvSpPr>
        <p:spPr>
          <a:xfrm>
            <a:off x="1263273" y="4800798"/>
            <a:ext cx="1279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</a:rPr>
              <a:t>petite </a:t>
            </a:r>
            <a:r>
              <a:rPr lang="fr-FR" sz="2400" dirty="0">
                <a:solidFill>
                  <a:schemeClr val="accent1"/>
                </a:solidFill>
              </a:rPr>
              <a:t>d</a:t>
            </a:r>
            <a:r>
              <a:rPr lang="fr-FR" sz="1200" dirty="0">
                <a:solidFill>
                  <a:schemeClr val="accent1"/>
                </a:solidFill>
              </a:rPr>
              <a:t>iagonale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6734CB7-67B3-4265-B3EE-BB99ABBF9414}"/>
              </a:ext>
            </a:extLst>
          </p:cNvPr>
          <p:cNvGrpSpPr/>
          <p:nvPr/>
        </p:nvGrpSpPr>
        <p:grpSpPr>
          <a:xfrm>
            <a:off x="5364006" y="2682218"/>
            <a:ext cx="2069430" cy="732566"/>
            <a:chOff x="5364006" y="2682218"/>
            <a:chExt cx="2069430" cy="732566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D3705CE6-8E39-430A-965A-E0F483702A98}"/>
                </a:ext>
              </a:extLst>
            </p:cNvPr>
            <p:cNvGrpSpPr/>
            <p:nvPr/>
          </p:nvGrpSpPr>
          <p:grpSpPr>
            <a:xfrm>
              <a:off x="5364006" y="2682218"/>
              <a:ext cx="1382529" cy="660033"/>
              <a:chOff x="5229726" y="2444115"/>
              <a:chExt cx="1382529" cy="66003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09632-3B8A-4E2D-BE0C-A1E7EE5D882A}"/>
                  </a:ext>
                </a:extLst>
              </p:cNvPr>
              <p:cNvSpPr/>
              <p:nvPr/>
            </p:nvSpPr>
            <p:spPr>
              <a:xfrm>
                <a:off x="5229726" y="2446421"/>
                <a:ext cx="1379621" cy="65772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" name="Connecteur droit 5">
                <a:extLst>
                  <a:ext uri="{FF2B5EF4-FFF2-40B4-BE49-F238E27FC236}">
                    <a16:creationId xmlns:a16="http://schemas.microsoft.com/office/drawing/2014/main" id="{40B4C285-4B94-4EB8-A29B-74100825E107}"/>
                  </a:ext>
                </a:extLst>
              </p:cNvPr>
              <p:cNvCxnSpPr/>
              <p:nvPr/>
            </p:nvCxnSpPr>
            <p:spPr>
              <a:xfrm>
                <a:off x="5231130" y="2444115"/>
                <a:ext cx="138112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84F610AE-0535-4AD0-8804-CACB7CD37A02}"/>
                  </a:ext>
                </a:extLst>
              </p:cNvPr>
              <p:cNvCxnSpPr/>
              <p:nvPr/>
            </p:nvCxnSpPr>
            <p:spPr>
              <a:xfrm>
                <a:off x="5229726" y="3104148"/>
                <a:ext cx="138112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66975727-9A5D-4668-BE89-5C33DD41070C}"/>
                  </a:ext>
                </a:extLst>
              </p:cNvPr>
              <p:cNvCxnSpPr/>
              <p:nvPr/>
            </p:nvCxnSpPr>
            <p:spPr>
              <a:xfrm>
                <a:off x="5229726" y="2444115"/>
                <a:ext cx="0" cy="66003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666D706B-6E93-49D9-A5CE-4BC0E125EC93}"/>
                  </a:ext>
                </a:extLst>
              </p:cNvPr>
              <p:cNvCxnSpPr/>
              <p:nvPr/>
            </p:nvCxnSpPr>
            <p:spPr>
              <a:xfrm>
                <a:off x="6609347" y="2444115"/>
                <a:ext cx="0" cy="66003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F2C3D44-38B4-4D41-AD93-0B1A70AD0708}"/>
                </a:ext>
              </a:extLst>
            </p:cNvPr>
            <p:cNvSpPr txBox="1"/>
            <p:nvPr/>
          </p:nvSpPr>
          <p:spPr>
            <a:xfrm>
              <a:off x="5666312" y="2953119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</a:rPr>
                <a:t>L</a:t>
              </a:r>
              <a:r>
                <a:rPr lang="fr-FR" sz="1200" dirty="0">
                  <a:solidFill>
                    <a:srgbClr val="FF0000"/>
                  </a:solidFill>
                </a:rPr>
                <a:t>ongueur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A9243978-C836-4385-A813-8481C8EC05A5}"/>
                </a:ext>
              </a:extLst>
            </p:cNvPr>
            <p:cNvSpPr txBox="1"/>
            <p:nvPr/>
          </p:nvSpPr>
          <p:spPr>
            <a:xfrm>
              <a:off x="6727217" y="2802104"/>
              <a:ext cx="706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r>
                <a:rPr lang="fr-FR" sz="12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argeur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687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206A1955-24C9-473B-8FE1-84BAFAC5A2C2}"/>
              </a:ext>
            </a:extLst>
          </p:cNvPr>
          <p:cNvSpPr/>
          <p:nvPr/>
        </p:nvSpPr>
        <p:spPr>
          <a:xfrm rot="19799912">
            <a:off x="6195612" y="679534"/>
            <a:ext cx="2581335" cy="162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E4E44E-B237-43AA-A242-32B93FA892E5}"/>
              </a:ext>
            </a:extLst>
          </p:cNvPr>
          <p:cNvSpPr/>
          <p:nvPr/>
        </p:nvSpPr>
        <p:spPr>
          <a:xfrm>
            <a:off x="3034917" y="684502"/>
            <a:ext cx="2664000" cy="158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D2D6ED7-51A7-490B-B9A9-ECA4FFAB32E2}"/>
              </a:ext>
            </a:extLst>
          </p:cNvPr>
          <p:cNvSpPr/>
          <p:nvPr/>
        </p:nvSpPr>
        <p:spPr>
          <a:xfrm>
            <a:off x="465622" y="849318"/>
            <a:ext cx="2016000" cy="1404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ACBAF3D-1040-4436-BD5F-F1B90C01140C}"/>
              </a:ext>
            </a:extLst>
          </p:cNvPr>
          <p:cNvGrpSpPr/>
          <p:nvPr/>
        </p:nvGrpSpPr>
        <p:grpSpPr>
          <a:xfrm>
            <a:off x="934865" y="4098111"/>
            <a:ext cx="2016000" cy="1404000"/>
            <a:chOff x="5617100" y="5126453"/>
            <a:chExt cx="1381125" cy="864000"/>
          </a:xfrm>
        </p:grpSpPr>
        <p:sp>
          <p:nvSpPr>
            <p:cNvPr id="3" name="Triangle isocèle 2">
              <a:extLst>
                <a:ext uri="{FF2B5EF4-FFF2-40B4-BE49-F238E27FC236}">
                  <a16:creationId xmlns:a16="http://schemas.microsoft.com/office/drawing/2014/main" id="{60E85796-BFE8-4B2D-8788-EBC5588C1D68}"/>
                </a:ext>
              </a:extLst>
            </p:cNvPr>
            <p:cNvSpPr/>
            <p:nvPr/>
          </p:nvSpPr>
          <p:spPr>
            <a:xfrm>
              <a:off x="5630225" y="5126453"/>
              <a:ext cx="1368000" cy="86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3BAA25-BD2D-41BC-BA34-BD8EE4835CC1}"/>
                </a:ext>
              </a:extLst>
            </p:cNvPr>
            <p:cNvSpPr/>
            <p:nvPr/>
          </p:nvSpPr>
          <p:spPr>
            <a:xfrm>
              <a:off x="5637741" y="5810452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E6076C7F-9507-47A9-8882-0A9DDA2819EF}"/>
                </a:ext>
              </a:extLst>
            </p:cNvPr>
            <p:cNvCxnSpPr/>
            <p:nvPr/>
          </p:nvCxnSpPr>
          <p:spPr>
            <a:xfrm>
              <a:off x="5617100" y="5990453"/>
              <a:ext cx="13811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EAAFB081-3495-4F79-8145-9686E819764E}"/>
                </a:ext>
              </a:extLst>
            </p:cNvPr>
            <p:cNvCxnSpPr>
              <a:cxnSpLocks/>
              <a:endCxn id="3" idx="2"/>
            </p:cNvCxnSpPr>
            <p:nvPr/>
          </p:nvCxnSpPr>
          <p:spPr>
            <a:xfrm>
              <a:off x="5627346" y="5126453"/>
              <a:ext cx="2879" cy="86400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76B1FB28-CAC0-4FC3-98CC-AD0720A48CC1}"/>
              </a:ext>
            </a:extLst>
          </p:cNvPr>
          <p:cNvGrpSpPr/>
          <p:nvPr/>
        </p:nvGrpSpPr>
        <p:grpSpPr>
          <a:xfrm rot="8980703">
            <a:off x="6687145" y="4128251"/>
            <a:ext cx="2592000" cy="1656000"/>
            <a:chOff x="10079583" y="5126453"/>
            <a:chExt cx="1381125" cy="872363"/>
          </a:xfrm>
        </p:grpSpPr>
        <p:sp>
          <p:nvSpPr>
            <p:cNvPr id="8" name="Triangle isocèle 7">
              <a:extLst>
                <a:ext uri="{FF2B5EF4-FFF2-40B4-BE49-F238E27FC236}">
                  <a16:creationId xmlns:a16="http://schemas.microsoft.com/office/drawing/2014/main" id="{9096C022-BDC4-477A-8D74-61E6C1111C1F}"/>
                </a:ext>
              </a:extLst>
            </p:cNvPr>
            <p:cNvSpPr/>
            <p:nvPr/>
          </p:nvSpPr>
          <p:spPr>
            <a:xfrm>
              <a:off x="10079583" y="5126453"/>
              <a:ext cx="1368000" cy="864000"/>
            </a:xfrm>
            <a:prstGeom prst="triangle">
              <a:avLst>
                <a:gd name="adj" fmla="val 6768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50C068A-6189-4AC0-876B-3D77E055F4C5}"/>
                </a:ext>
              </a:extLst>
            </p:cNvPr>
            <p:cNvSpPr/>
            <p:nvPr/>
          </p:nvSpPr>
          <p:spPr>
            <a:xfrm>
              <a:off x="10824624" y="5810452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6B7B43FB-9555-48D3-9DE8-7BD19C9EB8AC}"/>
                </a:ext>
              </a:extLst>
            </p:cNvPr>
            <p:cNvCxnSpPr/>
            <p:nvPr/>
          </p:nvCxnSpPr>
          <p:spPr>
            <a:xfrm>
              <a:off x="10079583" y="5994634"/>
              <a:ext cx="13811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03ADC59A-3C28-4643-83E5-A0BA84A158D5}"/>
                </a:ext>
              </a:extLst>
            </p:cNvPr>
            <p:cNvCxnSpPr>
              <a:cxnSpLocks/>
            </p:cNvCxnSpPr>
            <p:nvPr/>
          </p:nvCxnSpPr>
          <p:spPr>
            <a:xfrm>
              <a:off x="11001986" y="5134816"/>
              <a:ext cx="2879" cy="864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4DE48C10-0DCB-46B5-9AEE-7A9438DE9F1A}"/>
              </a:ext>
            </a:extLst>
          </p:cNvPr>
          <p:cNvGrpSpPr/>
          <p:nvPr/>
        </p:nvGrpSpPr>
        <p:grpSpPr>
          <a:xfrm>
            <a:off x="3534534" y="3925702"/>
            <a:ext cx="2664000" cy="1576407"/>
            <a:chOff x="7669289" y="5126453"/>
            <a:chExt cx="1404000" cy="868181"/>
          </a:xfrm>
        </p:grpSpPr>
        <p:sp>
          <p:nvSpPr>
            <p:cNvPr id="13" name="Triangle isocèle 12">
              <a:extLst>
                <a:ext uri="{FF2B5EF4-FFF2-40B4-BE49-F238E27FC236}">
                  <a16:creationId xmlns:a16="http://schemas.microsoft.com/office/drawing/2014/main" id="{C0642537-6A67-4E7C-9679-9C06B465ADF9}"/>
                </a:ext>
              </a:extLst>
            </p:cNvPr>
            <p:cNvSpPr/>
            <p:nvPr/>
          </p:nvSpPr>
          <p:spPr>
            <a:xfrm>
              <a:off x="7669289" y="5130633"/>
              <a:ext cx="1404000" cy="864000"/>
            </a:xfrm>
            <a:prstGeom prst="triangle">
              <a:avLst>
                <a:gd name="adj" fmla="val 3467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05FA8A0-FAF1-4AB1-8D55-1FD1FF0FB1F7}"/>
                </a:ext>
              </a:extLst>
            </p:cNvPr>
            <p:cNvSpPr/>
            <p:nvPr/>
          </p:nvSpPr>
          <p:spPr>
            <a:xfrm>
              <a:off x="8154249" y="5814634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C68C9F7C-9F09-4953-9F69-F80BE3BB87E9}"/>
                </a:ext>
              </a:extLst>
            </p:cNvPr>
            <p:cNvCxnSpPr/>
            <p:nvPr/>
          </p:nvCxnSpPr>
          <p:spPr>
            <a:xfrm>
              <a:off x="7669289" y="5990453"/>
              <a:ext cx="13811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5B6AEEF1-62D1-40CE-A8AA-A63EBFEC585E}"/>
                </a:ext>
              </a:extLst>
            </p:cNvPr>
            <p:cNvCxnSpPr>
              <a:cxnSpLocks/>
            </p:cNvCxnSpPr>
            <p:nvPr/>
          </p:nvCxnSpPr>
          <p:spPr>
            <a:xfrm>
              <a:off x="8154249" y="5126453"/>
              <a:ext cx="2879" cy="864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8E0F084-4239-431E-A21C-585C24DB2B57}"/>
              </a:ext>
            </a:extLst>
          </p:cNvPr>
          <p:cNvSpPr txBox="1"/>
          <p:nvPr/>
        </p:nvSpPr>
        <p:spPr>
          <a:xfrm>
            <a:off x="195306" y="118634"/>
            <a:ext cx="101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7BC58CA-AAD0-4040-91EC-F5DF357035EC}"/>
                  </a:ext>
                </a:extLst>
              </p:cNvPr>
              <p:cNvSpPr txBox="1"/>
              <p:nvPr/>
            </p:nvSpPr>
            <p:spPr>
              <a:xfrm>
                <a:off x="9140189" y="4569016"/>
                <a:ext cx="2518575" cy="1281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4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B7BC58CA-AAD0-4040-91EC-F5DF35703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0189" y="4569016"/>
                <a:ext cx="2518575" cy="12811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oneTexte 18">
            <a:extLst>
              <a:ext uri="{FF2B5EF4-FFF2-40B4-BE49-F238E27FC236}">
                <a16:creationId xmlns:a16="http://schemas.microsoft.com/office/drawing/2014/main" id="{95CD41C9-F3C5-4CFB-A408-69F860812B1E}"/>
              </a:ext>
            </a:extLst>
          </p:cNvPr>
          <p:cNvSpPr txBox="1"/>
          <p:nvPr/>
        </p:nvSpPr>
        <p:spPr>
          <a:xfrm>
            <a:off x="1566984" y="5419186"/>
            <a:ext cx="806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b</a:t>
            </a:r>
            <a:r>
              <a:rPr lang="fr-FR" sz="20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B918852-2D76-4A8D-9E58-4573AE9FE31C}"/>
              </a:ext>
            </a:extLst>
          </p:cNvPr>
          <p:cNvSpPr txBox="1"/>
          <p:nvPr/>
        </p:nvSpPr>
        <p:spPr>
          <a:xfrm>
            <a:off x="4426578" y="5398485"/>
            <a:ext cx="806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b</a:t>
            </a:r>
            <a:r>
              <a:rPr lang="fr-FR" sz="20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31DFB6A-00A0-4619-A4F7-93BC0CCB0877}"/>
              </a:ext>
            </a:extLst>
          </p:cNvPr>
          <p:cNvSpPr txBox="1"/>
          <p:nvPr/>
        </p:nvSpPr>
        <p:spPr>
          <a:xfrm rot="19893459">
            <a:off x="7091044" y="3628358"/>
            <a:ext cx="806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b</a:t>
            </a:r>
            <a:r>
              <a:rPr lang="fr-FR" sz="20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2EE8B9F-75AE-4B36-B3F7-F84D7C32F6F3}"/>
              </a:ext>
            </a:extLst>
          </p:cNvPr>
          <p:cNvSpPr txBox="1"/>
          <p:nvPr/>
        </p:nvSpPr>
        <p:spPr>
          <a:xfrm>
            <a:off x="928459" y="4312981"/>
            <a:ext cx="114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accent1"/>
                </a:solidFill>
              </a:rPr>
              <a:t>h</a:t>
            </a:r>
            <a:r>
              <a:rPr lang="fr-FR" sz="2000" dirty="0">
                <a:solidFill>
                  <a:schemeClr val="accent1"/>
                </a:solidFill>
              </a:rPr>
              <a:t>auteur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5DFDE8A-CBC8-4BE0-AAE2-05F70D322365}"/>
              </a:ext>
            </a:extLst>
          </p:cNvPr>
          <p:cNvSpPr txBox="1"/>
          <p:nvPr/>
        </p:nvSpPr>
        <p:spPr>
          <a:xfrm>
            <a:off x="4416213" y="4338446"/>
            <a:ext cx="114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accent1"/>
                </a:solidFill>
              </a:rPr>
              <a:t>h</a:t>
            </a:r>
            <a:r>
              <a:rPr lang="fr-FR" sz="2000" dirty="0">
                <a:solidFill>
                  <a:schemeClr val="accent1"/>
                </a:solidFill>
              </a:rPr>
              <a:t>auteur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CB60300-76EB-4F80-9E1C-20E04C08C4E0}"/>
              </a:ext>
            </a:extLst>
          </p:cNvPr>
          <p:cNvSpPr txBox="1"/>
          <p:nvPr/>
        </p:nvSpPr>
        <p:spPr>
          <a:xfrm rot="19994537">
            <a:off x="7538875" y="4572734"/>
            <a:ext cx="1148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chemeClr val="accent1"/>
                </a:solidFill>
              </a:rPr>
              <a:t>h</a:t>
            </a:r>
            <a:r>
              <a:rPr lang="fr-FR" sz="2000" dirty="0">
                <a:solidFill>
                  <a:schemeClr val="accent1"/>
                </a:solidFill>
              </a:rPr>
              <a:t>auteur</a:t>
            </a:r>
          </a:p>
        </p:txBody>
      </p:sp>
      <p:sp>
        <p:nvSpPr>
          <p:cNvPr id="26" name="Triangle isocèle 25">
            <a:extLst>
              <a:ext uri="{FF2B5EF4-FFF2-40B4-BE49-F238E27FC236}">
                <a16:creationId xmlns:a16="http://schemas.microsoft.com/office/drawing/2014/main" id="{7FDAB535-38E6-460B-A366-D1A869818594}"/>
              </a:ext>
            </a:extLst>
          </p:cNvPr>
          <p:cNvSpPr/>
          <p:nvPr/>
        </p:nvSpPr>
        <p:spPr>
          <a:xfrm>
            <a:off x="454405" y="849322"/>
            <a:ext cx="2016000" cy="1404000"/>
          </a:xfrm>
          <a:prstGeom prst="triangle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isocèle 30">
            <a:extLst>
              <a:ext uri="{FF2B5EF4-FFF2-40B4-BE49-F238E27FC236}">
                <a16:creationId xmlns:a16="http://schemas.microsoft.com/office/drawing/2014/main" id="{95B4A564-58C9-40D8-BCBA-AFD241CCF4F2}"/>
              </a:ext>
            </a:extLst>
          </p:cNvPr>
          <p:cNvSpPr/>
          <p:nvPr/>
        </p:nvSpPr>
        <p:spPr>
          <a:xfrm rot="8980703">
            <a:off x="6218924" y="677101"/>
            <a:ext cx="2556000" cy="1620000"/>
          </a:xfrm>
          <a:prstGeom prst="triangle">
            <a:avLst>
              <a:gd name="adj" fmla="val 67688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Triangle isocèle 35">
            <a:extLst>
              <a:ext uri="{FF2B5EF4-FFF2-40B4-BE49-F238E27FC236}">
                <a16:creationId xmlns:a16="http://schemas.microsoft.com/office/drawing/2014/main" id="{74F75D0F-FA7C-49F3-8ABA-9D38AA83ED10}"/>
              </a:ext>
            </a:extLst>
          </p:cNvPr>
          <p:cNvSpPr/>
          <p:nvPr/>
        </p:nvSpPr>
        <p:spPr>
          <a:xfrm>
            <a:off x="3034916" y="684502"/>
            <a:ext cx="2664000" cy="1584000"/>
          </a:xfrm>
          <a:prstGeom prst="triangle">
            <a:avLst>
              <a:gd name="adj" fmla="val 3467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7E1963F-BEB0-49AC-8400-7AD4FE269C41}"/>
              </a:ext>
            </a:extLst>
          </p:cNvPr>
          <p:cNvSpPr txBox="1"/>
          <p:nvPr/>
        </p:nvSpPr>
        <p:spPr>
          <a:xfrm>
            <a:off x="9157083" y="275152"/>
            <a:ext cx="29333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dirty="0"/>
              <a:t>En ajoutant le(les) triangle(s) orange(s), on remarque que l’aire du triangle est égal à la moitié de celle d’un rectangle dont la longueur est la base du triangle et la largeur est la hauteur du triangle.</a:t>
            </a:r>
          </a:p>
        </p:txBody>
      </p: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B08995E7-4F78-4847-88D9-456446D62ED3}"/>
              </a:ext>
            </a:extLst>
          </p:cNvPr>
          <p:cNvCxnSpPr>
            <a:stCxn id="36" idx="0"/>
            <a:endCxn id="36" idx="3"/>
          </p:cNvCxnSpPr>
          <p:nvPr/>
        </p:nvCxnSpPr>
        <p:spPr>
          <a:xfrm>
            <a:off x="3958711" y="684502"/>
            <a:ext cx="0" cy="1584000"/>
          </a:xfrm>
          <a:prstGeom prst="line">
            <a:avLst/>
          </a:prstGeom>
          <a:ln w="254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3204614D-4F83-4DE4-92B4-B6C9E5021668}"/>
              </a:ext>
            </a:extLst>
          </p:cNvPr>
          <p:cNvCxnSpPr>
            <a:cxnSpLocks/>
            <a:stCxn id="31" idx="0"/>
            <a:endCxn id="31" idx="3"/>
          </p:cNvCxnSpPr>
          <p:nvPr/>
        </p:nvCxnSpPr>
        <p:spPr>
          <a:xfrm flipH="1" flipV="1">
            <a:off x="6697733" y="1016152"/>
            <a:ext cx="817863" cy="1398392"/>
          </a:xfrm>
          <a:prstGeom prst="line">
            <a:avLst/>
          </a:prstGeom>
          <a:ln w="254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099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1" grpId="0" animBg="1"/>
      <p:bldP spid="40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560AC3-CCA4-4AB1-A520-B65996FA2CB5}"/>
              </a:ext>
            </a:extLst>
          </p:cNvPr>
          <p:cNvSpPr/>
          <p:nvPr/>
        </p:nvSpPr>
        <p:spPr>
          <a:xfrm>
            <a:off x="5729533" y="495077"/>
            <a:ext cx="684000" cy="6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D57E14BA-03E7-4EE9-9650-4F6873A2CA10}"/>
              </a:ext>
            </a:extLst>
          </p:cNvPr>
          <p:cNvGrpSpPr/>
          <p:nvPr/>
        </p:nvGrpSpPr>
        <p:grpSpPr>
          <a:xfrm>
            <a:off x="5543176" y="4904279"/>
            <a:ext cx="1381125" cy="864000"/>
            <a:chOff x="5617100" y="5126453"/>
            <a:chExt cx="1381125" cy="864000"/>
          </a:xfrm>
        </p:grpSpPr>
        <p:sp>
          <p:nvSpPr>
            <p:cNvPr id="36" name="Triangle isocèle 35">
              <a:extLst>
                <a:ext uri="{FF2B5EF4-FFF2-40B4-BE49-F238E27FC236}">
                  <a16:creationId xmlns:a16="http://schemas.microsoft.com/office/drawing/2014/main" id="{FFA4FA4F-453A-4D1F-9347-57F6D62A1B53}"/>
                </a:ext>
              </a:extLst>
            </p:cNvPr>
            <p:cNvSpPr/>
            <p:nvPr/>
          </p:nvSpPr>
          <p:spPr>
            <a:xfrm>
              <a:off x="5630225" y="5126453"/>
              <a:ext cx="1368000" cy="86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B7E7FBE-A4AD-4C19-A9B1-374E86AF36CF}"/>
                </a:ext>
              </a:extLst>
            </p:cNvPr>
            <p:cNvSpPr/>
            <p:nvPr/>
          </p:nvSpPr>
          <p:spPr>
            <a:xfrm>
              <a:off x="5637741" y="5810452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404359B8-E3E0-4374-B864-AC5F7DABCFA5}"/>
                </a:ext>
              </a:extLst>
            </p:cNvPr>
            <p:cNvCxnSpPr/>
            <p:nvPr/>
          </p:nvCxnSpPr>
          <p:spPr>
            <a:xfrm>
              <a:off x="5617100" y="5990453"/>
              <a:ext cx="13811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E276ED34-3B65-4588-BDE8-21528682315D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>
              <a:off x="5627346" y="5126453"/>
              <a:ext cx="2879" cy="86400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CDE94765-870C-4692-A3AA-07C64A1C2C7A}"/>
              </a:ext>
            </a:extLst>
          </p:cNvPr>
          <p:cNvGrpSpPr/>
          <p:nvPr/>
        </p:nvGrpSpPr>
        <p:grpSpPr>
          <a:xfrm rot="8980703">
            <a:off x="9948341" y="5056733"/>
            <a:ext cx="1381125" cy="872363"/>
            <a:chOff x="10079583" y="5126453"/>
            <a:chExt cx="1381125" cy="872363"/>
          </a:xfrm>
        </p:grpSpPr>
        <p:sp>
          <p:nvSpPr>
            <p:cNvPr id="38" name="Triangle isocèle 37">
              <a:extLst>
                <a:ext uri="{FF2B5EF4-FFF2-40B4-BE49-F238E27FC236}">
                  <a16:creationId xmlns:a16="http://schemas.microsoft.com/office/drawing/2014/main" id="{26D7335A-A125-468F-81BB-8BF88180AF78}"/>
                </a:ext>
              </a:extLst>
            </p:cNvPr>
            <p:cNvSpPr/>
            <p:nvPr/>
          </p:nvSpPr>
          <p:spPr>
            <a:xfrm>
              <a:off x="10079583" y="5126453"/>
              <a:ext cx="1368000" cy="864000"/>
            </a:xfrm>
            <a:prstGeom prst="triangle">
              <a:avLst>
                <a:gd name="adj" fmla="val 6768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8A61E93-80AE-468A-A0D3-E8725717362B}"/>
                </a:ext>
              </a:extLst>
            </p:cNvPr>
            <p:cNvSpPr/>
            <p:nvPr/>
          </p:nvSpPr>
          <p:spPr>
            <a:xfrm>
              <a:off x="10824624" y="5810452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E9828B59-DB84-4159-9AF2-B0B8024CBFC0}"/>
                </a:ext>
              </a:extLst>
            </p:cNvPr>
            <p:cNvCxnSpPr/>
            <p:nvPr/>
          </p:nvCxnSpPr>
          <p:spPr>
            <a:xfrm>
              <a:off x="10079583" y="5994634"/>
              <a:ext cx="13811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E357A25D-01EB-41C4-8096-E00320E8302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1986" y="5134816"/>
              <a:ext cx="2879" cy="864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B1865EE-4745-48DA-8646-B9138D735A34}"/>
              </a:ext>
            </a:extLst>
          </p:cNvPr>
          <p:cNvGrpSpPr/>
          <p:nvPr/>
        </p:nvGrpSpPr>
        <p:grpSpPr>
          <a:xfrm>
            <a:off x="7583928" y="4904279"/>
            <a:ext cx="1404000" cy="872363"/>
            <a:chOff x="7657852" y="5126453"/>
            <a:chExt cx="1404000" cy="872363"/>
          </a:xfrm>
        </p:grpSpPr>
        <p:sp>
          <p:nvSpPr>
            <p:cNvPr id="37" name="Triangle isocèle 36">
              <a:extLst>
                <a:ext uri="{FF2B5EF4-FFF2-40B4-BE49-F238E27FC236}">
                  <a16:creationId xmlns:a16="http://schemas.microsoft.com/office/drawing/2014/main" id="{D2CAEFE4-9349-4045-A55D-FACDA9DFC5D6}"/>
                </a:ext>
              </a:extLst>
            </p:cNvPr>
            <p:cNvSpPr/>
            <p:nvPr/>
          </p:nvSpPr>
          <p:spPr>
            <a:xfrm>
              <a:off x="7657852" y="5126453"/>
              <a:ext cx="1404000" cy="864000"/>
            </a:xfrm>
            <a:prstGeom prst="triangle">
              <a:avLst>
                <a:gd name="adj" fmla="val 423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7B48FA3-E817-4D4D-BF6A-299DF6942A37}"/>
                </a:ext>
              </a:extLst>
            </p:cNvPr>
            <p:cNvSpPr/>
            <p:nvPr/>
          </p:nvSpPr>
          <p:spPr>
            <a:xfrm>
              <a:off x="8268904" y="5818816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E5563A03-E4F7-451F-B96B-0F72C04D421D}"/>
                </a:ext>
              </a:extLst>
            </p:cNvPr>
            <p:cNvCxnSpPr/>
            <p:nvPr/>
          </p:nvCxnSpPr>
          <p:spPr>
            <a:xfrm>
              <a:off x="7669289" y="5990453"/>
              <a:ext cx="13811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286EAB15-3E38-466F-833A-15643C3075C7}"/>
                </a:ext>
              </a:extLst>
            </p:cNvPr>
            <p:cNvCxnSpPr>
              <a:cxnSpLocks/>
            </p:cNvCxnSpPr>
            <p:nvPr/>
          </p:nvCxnSpPr>
          <p:spPr>
            <a:xfrm>
              <a:off x="8258786" y="5126453"/>
              <a:ext cx="2879" cy="864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C9828DDE-6427-4A1E-9941-5B725BCCA880}"/>
              </a:ext>
            </a:extLst>
          </p:cNvPr>
          <p:cNvGrpSpPr/>
          <p:nvPr/>
        </p:nvGrpSpPr>
        <p:grpSpPr>
          <a:xfrm>
            <a:off x="744417" y="4862863"/>
            <a:ext cx="1987822" cy="972001"/>
            <a:chOff x="744417" y="4989942"/>
            <a:chExt cx="1987822" cy="972001"/>
          </a:xfrm>
        </p:grpSpPr>
        <p:sp>
          <p:nvSpPr>
            <p:cNvPr id="29" name="Triangle isocèle 28">
              <a:extLst>
                <a:ext uri="{FF2B5EF4-FFF2-40B4-BE49-F238E27FC236}">
                  <a16:creationId xmlns:a16="http://schemas.microsoft.com/office/drawing/2014/main" id="{87037C42-ACDD-4A2E-A3C1-0FC0BA1761FD}"/>
                </a:ext>
              </a:extLst>
            </p:cNvPr>
            <p:cNvSpPr/>
            <p:nvPr/>
          </p:nvSpPr>
          <p:spPr>
            <a:xfrm rot="5400000">
              <a:off x="1759795" y="4989498"/>
              <a:ext cx="950977" cy="9939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Triangle isocèle 29">
              <a:extLst>
                <a:ext uri="{FF2B5EF4-FFF2-40B4-BE49-F238E27FC236}">
                  <a16:creationId xmlns:a16="http://schemas.microsoft.com/office/drawing/2014/main" id="{BBB4D781-BAA6-4658-AFB5-D97D08BDBED8}"/>
                </a:ext>
              </a:extLst>
            </p:cNvPr>
            <p:cNvSpPr/>
            <p:nvPr/>
          </p:nvSpPr>
          <p:spPr>
            <a:xfrm rot="16200000">
              <a:off x="765884" y="4989499"/>
              <a:ext cx="950977" cy="9939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1DE3FD6-C743-44B2-B4F7-AA77E1547919}"/>
                </a:ext>
              </a:extLst>
            </p:cNvPr>
            <p:cNvSpPr/>
            <p:nvPr/>
          </p:nvSpPr>
          <p:spPr>
            <a:xfrm>
              <a:off x="1738328" y="5306453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40A41E7B-0618-420E-B180-B00BD70DC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9837" y="4989942"/>
              <a:ext cx="7051" cy="972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F8C2B563-C36C-4434-BA8A-827D1DF2F3DC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>
              <a:off x="744417" y="5486453"/>
              <a:ext cx="1987822" cy="1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05EAC6BB-3660-4947-9A76-E2CAEFF7F0C8}"/>
              </a:ext>
            </a:extLst>
          </p:cNvPr>
          <p:cNvGrpSpPr/>
          <p:nvPr/>
        </p:nvGrpSpPr>
        <p:grpSpPr>
          <a:xfrm>
            <a:off x="725085" y="2468252"/>
            <a:ext cx="1944702" cy="684001"/>
            <a:chOff x="723630" y="2872510"/>
            <a:chExt cx="1944702" cy="684001"/>
          </a:xfrm>
        </p:grpSpPr>
        <p:sp>
          <p:nvSpPr>
            <p:cNvPr id="21" name="Parallélogramme 20">
              <a:extLst>
                <a:ext uri="{FF2B5EF4-FFF2-40B4-BE49-F238E27FC236}">
                  <a16:creationId xmlns:a16="http://schemas.microsoft.com/office/drawing/2014/main" id="{5A2CE6FF-2DDD-48B4-842E-AD944B089700}"/>
                </a:ext>
              </a:extLst>
            </p:cNvPr>
            <p:cNvSpPr/>
            <p:nvPr/>
          </p:nvSpPr>
          <p:spPr>
            <a:xfrm>
              <a:off x="1372332" y="2872511"/>
              <a:ext cx="1296000" cy="684000"/>
            </a:xfrm>
            <a:prstGeom prst="parallelogram">
              <a:avLst>
                <a:gd name="adj" fmla="val 5470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Parallélogramme 21">
              <a:extLst>
                <a:ext uri="{FF2B5EF4-FFF2-40B4-BE49-F238E27FC236}">
                  <a16:creationId xmlns:a16="http://schemas.microsoft.com/office/drawing/2014/main" id="{8639CB48-4F9C-403C-AF3C-1FBC8EC04AD6}"/>
                </a:ext>
              </a:extLst>
            </p:cNvPr>
            <p:cNvSpPr/>
            <p:nvPr/>
          </p:nvSpPr>
          <p:spPr>
            <a:xfrm flipV="1">
              <a:off x="723630" y="2872511"/>
              <a:ext cx="1542781" cy="684000"/>
            </a:xfrm>
            <a:prstGeom prst="parallelogram">
              <a:avLst>
                <a:gd name="adj" fmla="val 740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CBEF840-F209-4EA4-BB3C-65163636E2B8}"/>
                </a:ext>
              </a:extLst>
            </p:cNvPr>
            <p:cNvCxnSpPr>
              <a:cxnSpLocks/>
            </p:cNvCxnSpPr>
            <p:nvPr/>
          </p:nvCxnSpPr>
          <p:spPr>
            <a:xfrm>
              <a:off x="1226550" y="3556511"/>
              <a:ext cx="1075422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6F502F0-17F8-4092-A148-E603DF707F62}"/>
                </a:ext>
              </a:extLst>
            </p:cNvPr>
            <p:cNvSpPr/>
            <p:nvPr/>
          </p:nvSpPr>
          <p:spPr>
            <a:xfrm>
              <a:off x="2072310" y="2877591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F51D408C-0B5E-4866-B101-E0FC2DB1188C}"/>
                </a:ext>
              </a:extLst>
            </p:cNvPr>
            <p:cNvCxnSpPr/>
            <p:nvPr/>
          </p:nvCxnSpPr>
          <p:spPr>
            <a:xfrm flipV="1">
              <a:off x="2245259" y="2872510"/>
              <a:ext cx="14102" cy="648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D16ACDC-E90C-4B77-B693-C645D3AF4781}"/>
                </a:ext>
              </a:extLst>
            </p:cNvPr>
            <p:cNvCxnSpPr/>
            <p:nvPr/>
          </p:nvCxnSpPr>
          <p:spPr>
            <a:xfrm>
              <a:off x="723630" y="2872510"/>
              <a:ext cx="194470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F832CF74-1A86-4217-9041-CC9137C30382}"/>
              </a:ext>
            </a:extLst>
          </p:cNvPr>
          <p:cNvGrpSpPr/>
          <p:nvPr/>
        </p:nvGrpSpPr>
        <p:grpSpPr>
          <a:xfrm>
            <a:off x="888028" y="513077"/>
            <a:ext cx="1844211" cy="648000"/>
            <a:chOff x="888028" y="513077"/>
            <a:chExt cx="1844211" cy="648000"/>
          </a:xfrm>
        </p:grpSpPr>
        <p:sp>
          <p:nvSpPr>
            <p:cNvPr id="13" name="Parallélogramme 12">
              <a:extLst>
                <a:ext uri="{FF2B5EF4-FFF2-40B4-BE49-F238E27FC236}">
                  <a16:creationId xmlns:a16="http://schemas.microsoft.com/office/drawing/2014/main" id="{FFBE556A-DA0C-4D57-895D-05B90439453A}"/>
                </a:ext>
              </a:extLst>
            </p:cNvPr>
            <p:cNvSpPr/>
            <p:nvPr/>
          </p:nvSpPr>
          <p:spPr>
            <a:xfrm>
              <a:off x="888028" y="513077"/>
              <a:ext cx="1836000" cy="648000"/>
            </a:xfrm>
            <a:prstGeom prst="parallelogram">
              <a:avLst>
                <a:gd name="adj" fmla="val 3628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EF8570C-C6C7-4483-972D-DCCCB069EB6A}"/>
                </a:ext>
              </a:extLst>
            </p:cNvPr>
            <p:cNvCxnSpPr>
              <a:cxnSpLocks/>
            </p:cNvCxnSpPr>
            <p:nvPr/>
          </p:nvCxnSpPr>
          <p:spPr>
            <a:xfrm>
              <a:off x="888028" y="1161077"/>
              <a:ext cx="16159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726A4-CB84-41B4-83DB-DFE3CC9B514A}"/>
                </a:ext>
              </a:extLst>
            </p:cNvPr>
            <p:cNvSpPr/>
            <p:nvPr/>
          </p:nvSpPr>
          <p:spPr>
            <a:xfrm>
              <a:off x="2316886" y="513078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CCE4EF39-E932-415C-96CB-C72753B91248}"/>
                </a:ext>
              </a:extLst>
            </p:cNvPr>
            <p:cNvCxnSpPr>
              <a:cxnSpLocks/>
            </p:cNvCxnSpPr>
            <p:nvPr/>
          </p:nvCxnSpPr>
          <p:spPr>
            <a:xfrm>
              <a:off x="1116330" y="513077"/>
              <a:ext cx="16159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8AB18CDB-EF06-43D4-90C7-0C24F15A2032}"/>
                </a:ext>
              </a:extLst>
            </p:cNvPr>
            <p:cNvCxnSpPr/>
            <p:nvPr/>
          </p:nvCxnSpPr>
          <p:spPr>
            <a:xfrm flipV="1">
              <a:off x="2489835" y="513077"/>
              <a:ext cx="14102" cy="648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2407F0E7-6C3D-478B-AA5C-0DB29CE520BD}"/>
              </a:ext>
            </a:extLst>
          </p:cNvPr>
          <p:cNvSpPr txBox="1"/>
          <p:nvPr/>
        </p:nvSpPr>
        <p:spPr>
          <a:xfrm>
            <a:off x="5543176" y="2282530"/>
            <a:ext cx="110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Rectangle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F5FC43DE-7665-42FC-81AF-3B1D3817B1E1}"/>
              </a:ext>
            </a:extLst>
          </p:cNvPr>
          <p:cNvSpPr txBox="1"/>
          <p:nvPr/>
        </p:nvSpPr>
        <p:spPr>
          <a:xfrm>
            <a:off x="5752546" y="123440"/>
            <a:ext cx="69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Carré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3A7F63F-32A0-4032-92C9-FCF508B744F1}"/>
              </a:ext>
            </a:extLst>
          </p:cNvPr>
          <p:cNvSpPr txBox="1"/>
          <p:nvPr/>
        </p:nvSpPr>
        <p:spPr>
          <a:xfrm>
            <a:off x="1116330" y="120695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Parallélogramme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CC3B681F-9A6A-42C1-8F69-CDA5EC5D6253}"/>
              </a:ext>
            </a:extLst>
          </p:cNvPr>
          <p:cNvSpPr txBox="1"/>
          <p:nvPr/>
        </p:nvSpPr>
        <p:spPr>
          <a:xfrm>
            <a:off x="1242827" y="2106742"/>
            <a:ext cx="90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Trapèze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3E0699F1-BCB7-4DCD-8719-245ADF080852}"/>
              </a:ext>
            </a:extLst>
          </p:cNvPr>
          <p:cNvSpPr txBox="1"/>
          <p:nvPr/>
        </p:nvSpPr>
        <p:spPr>
          <a:xfrm>
            <a:off x="1286305" y="446488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Losange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5E3443D1-4387-48E7-82A2-2DC65569C7FB}"/>
              </a:ext>
            </a:extLst>
          </p:cNvPr>
          <p:cNvSpPr txBox="1"/>
          <p:nvPr/>
        </p:nvSpPr>
        <p:spPr>
          <a:xfrm>
            <a:off x="7722171" y="4464889"/>
            <a:ext cx="101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Triangles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30818ED0-2B19-499A-9D0E-E3DB75AC2008}"/>
                  </a:ext>
                </a:extLst>
              </p:cNvPr>
              <p:cNvSpPr txBox="1"/>
              <p:nvPr/>
            </p:nvSpPr>
            <p:spPr>
              <a:xfrm>
                <a:off x="5295512" y="3443081"/>
                <a:ext cx="15195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30818ED0-2B19-499A-9D0E-E3DB75AC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12" y="3443081"/>
                <a:ext cx="151951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E8283A85-E8F5-476F-BD59-FBC58959A83A}"/>
                  </a:ext>
                </a:extLst>
              </p:cNvPr>
              <p:cNvSpPr txBox="1"/>
              <p:nvPr/>
            </p:nvSpPr>
            <p:spPr>
              <a:xfrm>
                <a:off x="5035641" y="1337005"/>
                <a:ext cx="23099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r-FR" sz="2800" dirty="0"/>
                  <a:t>²</a:t>
                </a: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E8283A85-E8F5-476F-BD59-FBC58959A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641" y="1337005"/>
                <a:ext cx="2309991" cy="430887"/>
              </a:xfrm>
              <a:prstGeom prst="rect">
                <a:avLst/>
              </a:prstGeom>
              <a:blipFill>
                <a:blip r:embed="rId3"/>
                <a:stretch>
                  <a:fillRect l="-264" t="-23944" r="-5013" b="-50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2527FB71-2D42-4C87-8BE3-15E6FD6E843A}"/>
                  </a:ext>
                </a:extLst>
              </p:cNvPr>
              <p:cNvSpPr txBox="1"/>
              <p:nvPr/>
            </p:nvSpPr>
            <p:spPr>
              <a:xfrm>
                <a:off x="828074" y="1307143"/>
                <a:ext cx="1641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2527FB71-2D42-4C87-8BE3-15E6FD6E8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74" y="1307143"/>
                <a:ext cx="16414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6C0FBA1D-D87F-483B-82E4-D08776E00037}"/>
                  </a:ext>
                </a:extLst>
              </p:cNvPr>
              <p:cNvSpPr txBox="1"/>
              <p:nvPr/>
            </p:nvSpPr>
            <p:spPr>
              <a:xfrm>
                <a:off x="690613" y="3268458"/>
                <a:ext cx="2275430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6C0FBA1D-D87F-483B-82E4-D08776E00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13" y="3268458"/>
                <a:ext cx="2275430" cy="815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46393473-D744-47B8-9664-E10D4BE199BD}"/>
                  </a:ext>
                </a:extLst>
              </p:cNvPr>
              <p:cNvSpPr txBox="1"/>
              <p:nvPr/>
            </p:nvSpPr>
            <p:spPr>
              <a:xfrm>
                <a:off x="850881" y="5864984"/>
                <a:ext cx="1674946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46393473-D744-47B8-9664-E10D4BE19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81" y="5864984"/>
                <a:ext cx="1674946" cy="8152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4D091137-0470-428C-967E-7DECF858A956}"/>
                  </a:ext>
                </a:extLst>
              </p:cNvPr>
              <p:cNvSpPr txBox="1"/>
              <p:nvPr/>
            </p:nvSpPr>
            <p:spPr>
              <a:xfrm>
                <a:off x="7386073" y="5873178"/>
                <a:ext cx="1617814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4D091137-0470-428C-967E-7DECF858A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073" y="5873178"/>
                <a:ext cx="1617814" cy="8152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ZoneTexte 80">
            <a:extLst>
              <a:ext uri="{FF2B5EF4-FFF2-40B4-BE49-F238E27FC236}">
                <a16:creationId xmlns:a16="http://schemas.microsoft.com/office/drawing/2014/main" id="{18F9E33A-93EB-4ECA-8ECB-526B5B7C638F}"/>
              </a:ext>
            </a:extLst>
          </p:cNvPr>
          <p:cNvSpPr txBox="1"/>
          <p:nvPr/>
        </p:nvSpPr>
        <p:spPr>
          <a:xfrm>
            <a:off x="5824241" y="796376"/>
            <a:ext cx="52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c</a:t>
            </a:r>
            <a:r>
              <a:rPr lang="fr-FR" sz="1200" dirty="0">
                <a:solidFill>
                  <a:srgbClr val="FF0000"/>
                </a:solidFill>
              </a:rPr>
              <a:t>ôté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D7709DEC-2512-40E7-B144-C72BD9B685A2}"/>
              </a:ext>
            </a:extLst>
          </p:cNvPr>
          <p:cNvSpPr txBox="1"/>
          <p:nvPr/>
        </p:nvSpPr>
        <p:spPr>
          <a:xfrm>
            <a:off x="1474872" y="764803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b</a:t>
            </a:r>
            <a:r>
              <a:rPr lang="fr-FR" sz="12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AB460A39-4C0F-45B9-A670-4E8AD3DFCAEC}"/>
              </a:ext>
            </a:extLst>
          </p:cNvPr>
          <p:cNvSpPr txBox="1"/>
          <p:nvPr/>
        </p:nvSpPr>
        <p:spPr>
          <a:xfrm>
            <a:off x="948755" y="2361445"/>
            <a:ext cx="102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grande </a:t>
            </a:r>
            <a:r>
              <a:rPr lang="fr-FR" sz="2400" dirty="0">
                <a:solidFill>
                  <a:srgbClr val="FF0000"/>
                </a:solidFill>
              </a:rPr>
              <a:t>B</a:t>
            </a:r>
            <a:r>
              <a:rPr lang="fr-FR" sz="12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BAE4D9C8-5271-4B95-8FAE-7D1DC545A009}"/>
              </a:ext>
            </a:extLst>
          </p:cNvPr>
          <p:cNvSpPr txBox="1"/>
          <p:nvPr/>
        </p:nvSpPr>
        <p:spPr>
          <a:xfrm>
            <a:off x="1195414" y="2736810"/>
            <a:ext cx="962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C000"/>
                </a:solidFill>
              </a:rPr>
              <a:t>petite </a:t>
            </a:r>
            <a:r>
              <a:rPr lang="fr-FR" sz="2400" dirty="0">
                <a:solidFill>
                  <a:srgbClr val="FFC000"/>
                </a:solidFill>
              </a:rPr>
              <a:t>b</a:t>
            </a:r>
            <a:r>
              <a:rPr lang="fr-FR" sz="1200" dirty="0">
                <a:solidFill>
                  <a:srgbClr val="FFC000"/>
                </a:solidFill>
              </a:rPr>
              <a:t>ase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7B39A689-FC01-442E-BC38-090E488F367E}"/>
              </a:ext>
            </a:extLst>
          </p:cNvPr>
          <p:cNvSpPr txBox="1"/>
          <p:nvPr/>
        </p:nvSpPr>
        <p:spPr>
          <a:xfrm>
            <a:off x="888028" y="5248627"/>
            <a:ext cx="1369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grande </a:t>
            </a:r>
            <a:r>
              <a:rPr lang="fr-FR" sz="2400" dirty="0">
                <a:solidFill>
                  <a:srgbClr val="FF0000"/>
                </a:solidFill>
              </a:rPr>
              <a:t>D</a:t>
            </a:r>
            <a:r>
              <a:rPr lang="fr-FR" sz="1200" dirty="0">
                <a:solidFill>
                  <a:srgbClr val="FF0000"/>
                </a:solidFill>
              </a:rPr>
              <a:t>iagonale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9D8174AB-1307-4DE2-9130-902E1ADA49D2}"/>
              </a:ext>
            </a:extLst>
          </p:cNvPr>
          <p:cNvSpPr txBox="1"/>
          <p:nvPr/>
        </p:nvSpPr>
        <p:spPr>
          <a:xfrm>
            <a:off x="5855367" y="5405833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b</a:t>
            </a:r>
            <a:r>
              <a:rPr lang="fr-FR" sz="12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15F3B4D-B0FB-46FC-8163-BC004B3D1CB1}"/>
              </a:ext>
            </a:extLst>
          </p:cNvPr>
          <p:cNvSpPr txBox="1"/>
          <p:nvPr/>
        </p:nvSpPr>
        <p:spPr>
          <a:xfrm>
            <a:off x="7644137" y="5411512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b</a:t>
            </a:r>
            <a:r>
              <a:rPr lang="fr-FR" sz="12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B90AB4A6-D72D-4952-ABCA-E2F6BDE598CB}"/>
              </a:ext>
            </a:extLst>
          </p:cNvPr>
          <p:cNvSpPr txBox="1"/>
          <p:nvPr/>
        </p:nvSpPr>
        <p:spPr>
          <a:xfrm rot="19893459">
            <a:off x="10020343" y="4750795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b</a:t>
            </a:r>
            <a:r>
              <a:rPr lang="fr-FR" sz="12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7DAFA741-68A4-402E-8A64-83706636E7AF}"/>
              </a:ext>
            </a:extLst>
          </p:cNvPr>
          <p:cNvSpPr txBox="1"/>
          <p:nvPr/>
        </p:nvSpPr>
        <p:spPr>
          <a:xfrm>
            <a:off x="2438696" y="593753"/>
            <a:ext cx="7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h</a:t>
            </a:r>
            <a:r>
              <a:rPr lang="fr-FR" sz="1200" dirty="0">
                <a:solidFill>
                  <a:schemeClr val="accent1"/>
                </a:solidFill>
              </a:rPr>
              <a:t>auteur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EA39506D-E2DC-4092-8B6D-3A5EAA2BC93F}"/>
              </a:ext>
            </a:extLst>
          </p:cNvPr>
          <p:cNvSpPr txBox="1"/>
          <p:nvPr/>
        </p:nvSpPr>
        <p:spPr>
          <a:xfrm>
            <a:off x="2183495" y="2565449"/>
            <a:ext cx="7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h</a:t>
            </a:r>
            <a:r>
              <a:rPr lang="fr-FR" sz="1200" dirty="0">
                <a:solidFill>
                  <a:schemeClr val="accent1"/>
                </a:solidFill>
              </a:rPr>
              <a:t>auteur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6545B56E-89FB-463C-A6E0-3B1A80A57745}"/>
              </a:ext>
            </a:extLst>
          </p:cNvPr>
          <p:cNvSpPr txBox="1"/>
          <p:nvPr/>
        </p:nvSpPr>
        <p:spPr>
          <a:xfrm>
            <a:off x="5518394" y="5074209"/>
            <a:ext cx="7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h</a:t>
            </a:r>
            <a:r>
              <a:rPr lang="fr-FR" sz="1200" dirty="0">
                <a:solidFill>
                  <a:schemeClr val="accent1"/>
                </a:solidFill>
              </a:rPr>
              <a:t>auteur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A7AEF857-C8FC-4940-B6C8-B61666DE854D}"/>
              </a:ext>
            </a:extLst>
          </p:cNvPr>
          <p:cNvSpPr txBox="1"/>
          <p:nvPr/>
        </p:nvSpPr>
        <p:spPr>
          <a:xfrm>
            <a:off x="8140896" y="5135103"/>
            <a:ext cx="7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h</a:t>
            </a:r>
            <a:r>
              <a:rPr lang="fr-FR" sz="1200" dirty="0">
                <a:solidFill>
                  <a:schemeClr val="accent1"/>
                </a:solidFill>
              </a:rPr>
              <a:t>auteur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950933E9-3AE4-4CCB-8A70-422A375EA306}"/>
              </a:ext>
            </a:extLst>
          </p:cNvPr>
          <p:cNvSpPr txBox="1"/>
          <p:nvPr/>
        </p:nvSpPr>
        <p:spPr>
          <a:xfrm rot="19994537">
            <a:off x="10363153" y="5241419"/>
            <a:ext cx="7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h</a:t>
            </a:r>
            <a:r>
              <a:rPr lang="fr-FR" sz="1200" dirty="0">
                <a:solidFill>
                  <a:schemeClr val="accent1"/>
                </a:solidFill>
              </a:rPr>
              <a:t>auteur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6BA9E20E-78B2-429F-B8F4-687CAAB35D42}"/>
              </a:ext>
            </a:extLst>
          </p:cNvPr>
          <p:cNvSpPr txBox="1"/>
          <p:nvPr/>
        </p:nvSpPr>
        <p:spPr>
          <a:xfrm>
            <a:off x="1263273" y="4800798"/>
            <a:ext cx="1279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</a:rPr>
              <a:t>petite </a:t>
            </a:r>
            <a:r>
              <a:rPr lang="fr-FR" sz="2400" dirty="0">
                <a:solidFill>
                  <a:schemeClr val="accent1"/>
                </a:solidFill>
              </a:rPr>
              <a:t>d</a:t>
            </a:r>
            <a:r>
              <a:rPr lang="fr-FR" sz="1200" dirty="0">
                <a:solidFill>
                  <a:schemeClr val="accent1"/>
                </a:solidFill>
              </a:rPr>
              <a:t>iagonale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6734CB7-67B3-4265-B3EE-BB99ABBF9414}"/>
              </a:ext>
            </a:extLst>
          </p:cNvPr>
          <p:cNvGrpSpPr/>
          <p:nvPr/>
        </p:nvGrpSpPr>
        <p:grpSpPr>
          <a:xfrm>
            <a:off x="5364006" y="2682218"/>
            <a:ext cx="2069430" cy="732566"/>
            <a:chOff x="5364006" y="2682218"/>
            <a:chExt cx="2069430" cy="732566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D3705CE6-8E39-430A-965A-E0F483702A98}"/>
                </a:ext>
              </a:extLst>
            </p:cNvPr>
            <p:cNvGrpSpPr/>
            <p:nvPr/>
          </p:nvGrpSpPr>
          <p:grpSpPr>
            <a:xfrm>
              <a:off x="5364006" y="2682218"/>
              <a:ext cx="1382529" cy="660033"/>
              <a:chOff x="5229726" y="2444115"/>
              <a:chExt cx="1382529" cy="66003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09632-3B8A-4E2D-BE0C-A1E7EE5D882A}"/>
                  </a:ext>
                </a:extLst>
              </p:cNvPr>
              <p:cNvSpPr/>
              <p:nvPr/>
            </p:nvSpPr>
            <p:spPr>
              <a:xfrm>
                <a:off x="5229726" y="2446421"/>
                <a:ext cx="1379621" cy="65772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" name="Connecteur droit 5">
                <a:extLst>
                  <a:ext uri="{FF2B5EF4-FFF2-40B4-BE49-F238E27FC236}">
                    <a16:creationId xmlns:a16="http://schemas.microsoft.com/office/drawing/2014/main" id="{40B4C285-4B94-4EB8-A29B-74100825E107}"/>
                  </a:ext>
                </a:extLst>
              </p:cNvPr>
              <p:cNvCxnSpPr/>
              <p:nvPr/>
            </p:nvCxnSpPr>
            <p:spPr>
              <a:xfrm>
                <a:off x="5231130" y="2444115"/>
                <a:ext cx="138112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84F610AE-0535-4AD0-8804-CACB7CD37A02}"/>
                  </a:ext>
                </a:extLst>
              </p:cNvPr>
              <p:cNvCxnSpPr/>
              <p:nvPr/>
            </p:nvCxnSpPr>
            <p:spPr>
              <a:xfrm>
                <a:off x="5229726" y="3104148"/>
                <a:ext cx="138112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66975727-9A5D-4668-BE89-5C33DD41070C}"/>
                  </a:ext>
                </a:extLst>
              </p:cNvPr>
              <p:cNvCxnSpPr/>
              <p:nvPr/>
            </p:nvCxnSpPr>
            <p:spPr>
              <a:xfrm>
                <a:off x="5229726" y="2444115"/>
                <a:ext cx="0" cy="66003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666D706B-6E93-49D9-A5CE-4BC0E125EC93}"/>
                  </a:ext>
                </a:extLst>
              </p:cNvPr>
              <p:cNvCxnSpPr/>
              <p:nvPr/>
            </p:nvCxnSpPr>
            <p:spPr>
              <a:xfrm>
                <a:off x="6609347" y="2444115"/>
                <a:ext cx="0" cy="66003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F2C3D44-38B4-4D41-AD93-0B1A70AD0708}"/>
                </a:ext>
              </a:extLst>
            </p:cNvPr>
            <p:cNvSpPr txBox="1"/>
            <p:nvPr/>
          </p:nvSpPr>
          <p:spPr>
            <a:xfrm>
              <a:off x="5666312" y="2953119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</a:rPr>
                <a:t>L</a:t>
              </a:r>
              <a:r>
                <a:rPr lang="fr-FR" sz="1200" dirty="0">
                  <a:solidFill>
                    <a:srgbClr val="FF0000"/>
                  </a:solidFill>
                </a:rPr>
                <a:t>ongueur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A9243978-C836-4385-A813-8481C8EC05A5}"/>
                </a:ext>
              </a:extLst>
            </p:cNvPr>
            <p:cNvSpPr txBox="1"/>
            <p:nvPr/>
          </p:nvSpPr>
          <p:spPr>
            <a:xfrm>
              <a:off x="6727217" y="2802104"/>
              <a:ext cx="706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r>
                <a:rPr lang="fr-FR" sz="12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argeur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352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è M2-3 bis AIRES Aire d-un disque d-où vient la formule ">
            <a:hlinkClick r:id="" action="ppaction://media"/>
            <a:extLst>
              <a:ext uri="{FF2B5EF4-FFF2-40B4-BE49-F238E27FC236}">
                <a16:creationId xmlns:a16="http://schemas.microsoft.com/office/drawing/2014/main" id="{49DA146C-7172-4D80-99BF-ADC54CC573F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0159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2877BA5-6BF7-46CB-BAA4-53BF508EEC4C}"/>
              </a:ext>
            </a:extLst>
          </p:cNvPr>
          <p:cNvSpPr txBox="1"/>
          <p:nvPr/>
        </p:nvSpPr>
        <p:spPr>
          <a:xfrm>
            <a:off x="7178040" y="87074"/>
            <a:ext cx="5013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B050"/>
                </a:solidFill>
              </a:rPr>
              <a:t>Chaine </a:t>
            </a:r>
            <a:r>
              <a:rPr lang="fr-FR" i="1" dirty="0" err="1">
                <a:solidFill>
                  <a:srgbClr val="00B050"/>
                </a:solidFill>
              </a:rPr>
              <a:t>Youtube</a:t>
            </a:r>
            <a:r>
              <a:rPr lang="fr-FR" i="1" dirty="0">
                <a:solidFill>
                  <a:srgbClr val="00B050"/>
                </a:solidFill>
              </a:rPr>
              <a:t> de Mickael COSSON</a:t>
            </a:r>
          </a:p>
          <a:p>
            <a:r>
              <a:rPr lang="fr-FR" i="1" dirty="0">
                <a:solidFill>
                  <a:srgbClr val="00B05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https://www.youtube.com/watch?v=xmE4iPRPoQE</a:t>
            </a:r>
            <a:endParaRPr lang="fr-FR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2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560AC3-CCA4-4AB1-A520-B65996FA2CB5}"/>
              </a:ext>
            </a:extLst>
          </p:cNvPr>
          <p:cNvSpPr/>
          <p:nvPr/>
        </p:nvSpPr>
        <p:spPr>
          <a:xfrm>
            <a:off x="5729533" y="495077"/>
            <a:ext cx="684000" cy="6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D57E14BA-03E7-4EE9-9650-4F6873A2CA10}"/>
              </a:ext>
            </a:extLst>
          </p:cNvPr>
          <p:cNvGrpSpPr/>
          <p:nvPr/>
        </p:nvGrpSpPr>
        <p:grpSpPr>
          <a:xfrm>
            <a:off x="5543176" y="4904279"/>
            <a:ext cx="1381125" cy="864000"/>
            <a:chOff x="5617100" y="5126453"/>
            <a:chExt cx="1381125" cy="864000"/>
          </a:xfrm>
        </p:grpSpPr>
        <p:sp>
          <p:nvSpPr>
            <p:cNvPr id="36" name="Triangle isocèle 35">
              <a:extLst>
                <a:ext uri="{FF2B5EF4-FFF2-40B4-BE49-F238E27FC236}">
                  <a16:creationId xmlns:a16="http://schemas.microsoft.com/office/drawing/2014/main" id="{FFA4FA4F-453A-4D1F-9347-57F6D62A1B53}"/>
                </a:ext>
              </a:extLst>
            </p:cNvPr>
            <p:cNvSpPr/>
            <p:nvPr/>
          </p:nvSpPr>
          <p:spPr>
            <a:xfrm>
              <a:off x="5630225" y="5126453"/>
              <a:ext cx="1368000" cy="8640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B7E7FBE-A4AD-4C19-A9B1-374E86AF36CF}"/>
                </a:ext>
              </a:extLst>
            </p:cNvPr>
            <p:cNvSpPr/>
            <p:nvPr/>
          </p:nvSpPr>
          <p:spPr>
            <a:xfrm>
              <a:off x="5637741" y="5810452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404359B8-E3E0-4374-B864-AC5F7DABCFA5}"/>
                </a:ext>
              </a:extLst>
            </p:cNvPr>
            <p:cNvCxnSpPr/>
            <p:nvPr/>
          </p:nvCxnSpPr>
          <p:spPr>
            <a:xfrm>
              <a:off x="5617100" y="5990453"/>
              <a:ext cx="13811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E276ED34-3B65-4588-BDE8-21528682315D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>
              <a:off x="5627346" y="5126453"/>
              <a:ext cx="2879" cy="864000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CDE94765-870C-4692-A3AA-07C64A1C2C7A}"/>
              </a:ext>
            </a:extLst>
          </p:cNvPr>
          <p:cNvGrpSpPr/>
          <p:nvPr/>
        </p:nvGrpSpPr>
        <p:grpSpPr>
          <a:xfrm rot="8980703">
            <a:off x="9948341" y="5056733"/>
            <a:ext cx="1381125" cy="872363"/>
            <a:chOff x="10079583" y="5126453"/>
            <a:chExt cx="1381125" cy="872363"/>
          </a:xfrm>
        </p:grpSpPr>
        <p:sp>
          <p:nvSpPr>
            <p:cNvPr id="38" name="Triangle isocèle 37">
              <a:extLst>
                <a:ext uri="{FF2B5EF4-FFF2-40B4-BE49-F238E27FC236}">
                  <a16:creationId xmlns:a16="http://schemas.microsoft.com/office/drawing/2014/main" id="{26D7335A-A125-468F-81BB-8BF88180AF78}"/>
                </a:ext>
              </a:extLst>
            </p:cNvPr>
            <p:cNvSpPr/>
            <p:nvPr/>
          </p:nvSpPr>
          <p:spPr>
            <a:xfrm>
              <a:off x="10079583" y="5126453"/>
              <a:ext cx="1368000" cy="864000"/>
            </a:xfrm>
            <a:prstGeom prst="triangle">
              <a:avLst>
                <a:gd name="adj" fmla="val 6768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8A61E93-80AE-468A-A0D3-E8725717362B}"/>
                </a:ext>
              </a:extLst>
            </p:cNvPr>
            <p:cNvSpPr/>
            <p:nvPr/>
          </p:nvSpPr>
          <p:spPr>
            <a:xfrm>
              <a:off x="10824624" y="5810452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E9828B59-DB84-4159-9AF2-B0B8024CBFC0}"/>
                </a:ext>
              </a:extLst>
            </p:cNvPr>
            <p:cNvCxnSpPr/>
            <p:nvPr/>
          </p:nvCxnSpPr>
          <p:spPr>
            <a:xfrm>
              <a:off x="10079583" y="5994634"/>
              <a:ext cx="13811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E357A25D-01EB-41C4-8096-E00320E8302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1986" y="5134816"/>
              <a:ext cx="2879" cy="864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B1865EE-4745-48DA-8646-B9138D735A34}"/>
              </a:ext>
            </a:extLst>
          </p:cNvPr>
          <p:cNvGrpSpPr/>
          <p:nvPr/>
        </p:nvGrpSpPr>
        <p:grpSpPr>
          <a:xfrm>
            <a:off x="7583928" y="4904279"/>
            <a:ext cx="1404000" cy="872363"/>
            <a:chOff x="7657852" y="5126453"/>
            <a:chExt cx="1404000" cy="872363"/>
          </a:xfrm>
        </p:grpSpPr>
        <p:sp>
          <p:nvSpPr>
            <p:cNvPr id="37" name="Triangle isocèle 36">
              <a:extLst>
                <a:ext uri="{FF2B5EF4-FFF2-40B4-BE49-F238E27FC236}">
                  <a16:creationId xmlns:a16="http://schemas.microsoft.com/office/drawing/2014/main" id="{D2CAEFE4-9349-4045-A55D-FACDA9DFC5D6}"/>
                </a:ext>
              </a:extLst>
            </p:cNvPr>
            <p:cNvSpPr/>
            <p:nvPr/>
          </p:nvSpPr>
          <p:spPr>
            <a:xfrm>
              <a:off x="7657852" y="5126453"/>
              <a:ext cx="1404000" cy="864000"/>
            </a:xfrm>
            <a:prstGeom prst="triangle">
              <a:avLst>
                <a:gd name="adj" fmla="val 42305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7B48FA3-E817-4D4D-BF6A-299DF6942A37}"/>
                </a:ext>
              </a:extLst>
            </p:cNvPr>
            <p:cNvSpPr/>
            <p:nvPr/>
          </p:nvSpPr>
          <p:spPr>
            <a:xfrm>
              <a:off x="8268904" y="5818816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E5563A03-E4F7-451F-B96B-0F72C04D421D}"/>
                </a:ext>
              </a:extLst>
            </p:cNvPr>
            <p:cNvCxnSpPr/>
            <p:nvPr/>
          </p:nvCxnSpPr>
          <p:spPr>
            <a:xfrm>
              <a:off x="7669289" y="5990453"/>
              <a:ext cx="13811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286EAB15-3E38-466F-833A-15643C3075C7}"/>
                </a:ext>
              </a:extLst>
            </p:cNvPr>
            <p:cNvCxnSpPr>
              <a:cxnSpLocks/>
            </p:cNvCxnSpPr>
            <p:nvPr/>
          </p:nvCxnSpPr>
          <p:spPr>
            <a:xfrm>
              <a:off x="8258786" y="5126453"/>
              <a:ext cx="2879" cy="864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C9828DDE-6427-4A1E-9941-5B725BCCA880}"/>
              </a:ext>
            </a:extLst>
          </p:cNvPr>
          <p:cNvGrpSpPr/>
          <p:nvPr/>
        </p:nvGrpSpPr>
        <p:grpSpPr>
          <a:xfrm>
            <a:off x="744417" y="4862863"/>
            <a:ext cx="1987822" cy="972001"/>
            <a:chOff x="744417" y="4989942"/>
            <a:chExt cx="1987822" cy="972001"/>
          </a:xfrm>
        </p:grpSpPr>
        <p:sp>
          <p:nvSpPr>
            <p:cNvPr id="29" name="Triangle isocèle 28">
              <a:extLst>
                <a:ext uri="{FF2B5EF4-FFF2-40B4-BE49-F238E27FC236}">
                  <a16:creationId xmlns:a16="http://schemas.microsoft.com/office/drawing/2014/main" id="{87037C42-ACDD-4A2E-A3C1-0FC0BA1761FD}"/>
                </a:ext>
              </a:extLst>
            </p:cNvPr>
            <p:cNvSpPr/>
            <p:nvPr/>
          </p:nvSpPr>
          <p:spPr>
            <a:xfrm rot="5400000">
              <a:off x="1759795" y="4989498"/>
              <a:ext cx="950977" cy="9939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Triangle isocèle 29">
              <a:extLst>
                <a:ext uri="{FF2B5EF4-FFF2-40B4-BE49-F238E27FC236}">
                  <a16:creationId xmlns:a16="http://schemas.microsoft.com/office/drawing/2014/main" id="{BBB4D781-BAA6-4658-AFB5-D97D08BDBED8}"/>
                </a:ext>
              </a:extLst>
            </p:cNvPr>
            <p:cNvSpPr/>
            <p:nvPr/>
          </p:nvSpPr>
          <p:spPr>
            <a:xfrm rot="16200000">
              <a:off x="765884" y="4989499"/>
              <a:ext cx="950977" cy="993911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1DE3FD6-C743-44B2-B4F7-AA77E1547919}"/>
                </a:ext>
              </a:extLst>
            </p:cNvPr>
            <p:cNvSpPr/>
            <p:nvPr/>
          </p:nvSpPr>
          <p:spPr>
            <a:xfrm>
              <a:off x="1738328" y="5306453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40A41E7B-0618-420E-B180-B00BD70DC3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29837" y="4989942"/>
              <a:ext cx="7051" cy="972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F8C2B563-C36C-4434-BA8A-827D1DF2F3DC}"/>
                </a:ext>
              </a:extLst>
            </p:cNvPr>
            <p:cNvCxnSpPr>
              <a:cxnSpLocks/>
              <a:endCxn id="29" idx="0"/>
            </p:cNvCxnSpPr>
            <p:nvPr/>
          </p:nvCxnSpPr>
          <p:spPr>
            <a:xfrm>
              <a:off x="744417" y="5486453"/>
              <a:ext cx="1987822" cy="1"/>
            </a:xfrm>
            <a:prstGeom prst="line">
              <a:avLst/>
            </a:prstGeom>
            <a:ln w="254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05EAC6BB-3660-4947-9A76-E2CAEFF7F0C8}"/>
              </a:ext>
            </a:extLst>
          </p:cNvPr>
          <p:cNvGrpSpPr/>
          <p:nvPr/>
        </p:nvGrpSpPr>
        <p:grpSpPr>
          <a:xfrm>
            <a:off x="725085" y="2468252"/>
            <a:ext cx="1944702" cy="684001"/>
            <a:chOff x="723630" y="2872510"/>
            <a:chExt cx="1944702" cy="684001"/>
          </a:xfrm>
        </p:grpSpPr>
        <p:sp>
          <p:nvSpPr>
            <p:cNvPr id="21" name="Parallélogramme 20">
              <a:extLst>
                <a:ext uri="{FF2B5EF4-FFF2-40B4-BE49-F238E27FC236}">
                  <a16:creationId xmlns:a16="http://schemas.microsoft.com/office/drawing/2014/main" id="{5A2CE6FF-2DDD-48B4-842E-AD944B089700}"/>
                </a:ext>
              </a:extLst>
            </p:cNvPr>
            <p:cNvSpPr/>
            <p:nvPr/>
          </p:nvSpPr>
          <p:spPr>
            <a:xfrm>
              <a:off x="1372332" y="2872511"/>
              <a:ext cx="1296000" cy="684000"/>
            </a:xfrm>
            <a:prstGeom prst="parallelogram">
              <a:avLst>
                <a:gd name="adj" fmla="val 5470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Parallélogramme 21">
              <a:extLst>
                <a:ext uri="{FF2B5EF4-FFF2-40B4-BE49-F238E27FC236}">
                  <a16:creationId xmlns:a16="http://schemas.microsoft.com/office/drawing/2014/main" id="{8639CB48-4F9C-403C-AF3C-1FBC8EC04AD6}"/>
                </a:ext>
              </a:extLst>
            </p:cNvPr>
            <p:cNvSpPr/>
            <p:nvPr/>
          </p:nvSpPr>
          <p:spPr>
            <a:xfrm flipV="1">
              <a:off x="723630" y="2872511"/>
              <a:ext cx="1542781" cy="684000"/>
            </a:xfrm>
            <a:prstGeom prst="parallelogram">
              <a:avLst>
                <a:gd name="adj" fmla="val 740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CBEF840-F209-4EA4-BB3C-65163636E2B8}"/>
                </a:ext>
              </a:extLst>
            </p:cNvPr>
            <p:cNvCxnSpPr>
              <a:cxnSpLocks/>
            </p:cNvCxnSpPr>
            <p:nvPr/>
          </p:nvCxnSpPr>
          <p:spPr>
            <a:xfrm>
              <a:off x="1226550" y="3556511"/>
              <a:ext cx="1075422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6F502F0-17F8-4092-A148-E603DF707F62}"/>
                </a:ext>
              </a:extLst>
            </p:cNvPr>
            <p:cNvSpPr/>
            <p:nvPr/>
          </p:nvSpPr>
          <p:spPr>
            <a:xfrm>
              <a:off x="2072310" y="2877591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F51D408C-0B5E-4866-B101-E0FC2DB1188C}"/>
                </a:ext>
              </a:extLst>
            </p:cNvPr>
            <p:cNvCxnSpPr/>
            <p:nvPr/>
          </p:nvCxnSpPr>
          <p:spPr>
            <a:xfrm flipV="1">
              <a:off x="2245259" y="2872510"/>
              <a:ext cx="14102" cy="648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D16ACDC-E90C-4B77-B693-C645D3AF4781}"/>
                </a:ext>
              </a:extLst>
            </p:cNvPr>
            <p:cNvCxnSpPr/>
            <p:nvPr/>
          </p:nvCxnSpPr>
          <p:spPr>
            <a:xfrm>
              <a:off x="723630" y="2872510"/>
              <a:ext cx="194470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F832CF74-1A86-4217-9041-CC9137C30382}"/>
              </a:ext>
            </a:extLst>
          </p:cNvPr>
          <p:cNvGrpSpPr/>
          <p:nvPr/>
        </p:nvGrpSpPr>
        <p:grpSpPr>
          <a:xfrm>
            <a:off x="888028" y="513077"/>
            <a:ext cx="1844211" cy="648000"/>
            <a:chOff x="888028" y="513077"/>
            <a:chExt cx="1844211" cy="648000"/>
          </a:xfrm>
        </p:grpSpPr>
        <p:sp>
          <p:nvSpPr>
            <p:cNvPr id="13" name="Parallélogramme 12">
              <a:extLst>
                <a:ext uri="{FF2B5EF4-FFF2-40B4-BE49-F238E27FC236}">
                  <a16:creationId xmlns:a16="http://schemas.microsoft.com/office/drawing/2014/main" id="{FFBE556A-DA0C-4D57-895D-05B90439453A}"/>
                </a:ext>
              </a:extLst>
            </p:cNvPr>
            <p:cNvSpPr/>
            <p:nvPr/>
          </p:nvSpPr>
          <p:spPr>
            <a:xfrm>
              <a:off x="888028" y="513077"/>
              <a:ext cx="1836000" cy="648000"/>
            </a:xfrm>
            <a:prstGeom prst="parallelogram">
              <a:avLst>
                <a:gd name="adj" fmla="val 3628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EF8570C-C6C7-4483-972D-DCCCB069EB6A}"/>
                </a:ext>
              </a:extLst>
            </p:cNvPr>
            <p:cNvCxnSpPr>
              <a:cxnSpLocks/>
            </p:cNvCxnSpPr>
            <p:nvPr/>
          </p:nvCxnSpPr>
          <p:spPr>
            <a:xfrm>
              <a:off x="888028" y="1161077"/>
              <a:ext cx="16159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726A4-CB84-41B4-83DB-DFE3CC9B514A}"/>
                </a:ext>
              </a:extLst>
            </p:cNvPr>
            <p:cNvSpPr/>
            <p:nvPr/>
          </p:nvSpPr>
          <p:spPr>
            <a:xfrm>
              <a:off x="2316886" y="513078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CCE4EF39-E932-415C-96CB-C72753B91248}"/>
                </a:ext>
              </a:extLst>
            </p:cNvPr>
            <p:cNvCxnSpPr>
              <a:cxnSpLocks/>
            </p:cNvCxnSpPr>
            <p:nvPr/>
          </p:nvCxnSpPr>
          <p:spPr>
            <a:xfrm>
              <a:off x="1116330" y="513077"/>
              <a:ext cx="16159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8AB18CDB-EF06-43D4-90C7-0C24F15A2032}"/>
                </a:ext>
              </a:extLst>
            </p:cNvPr>
            <p:cNvCxnSpPr/>
            <p:nvPr/>
          </p:nvCxnSpPr>
          <p:spPr>
            <a:xfrm flipV="1">
              <a:off x="2489835" y="513077"/>
              <a:ext cx="14102" cy="648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A7E483AF-B823-4688-A779-3F916A59F617}"/>
              </a:ext>
            </a:extLst>
          </p:cNvPr>
          <p:cNvGrpSpPr/>
          <p:nvPr/>
        </p:nvGrpSpPr>
        <p:grpSpPr>
          <a:xfrm>
            <a:off x="9801969" y="837077"/>
            <a:ext cx="1296000" cy="1296000"/>
            <a:chOff x="9203634" y="1161077"/>
            <a:chExt cx="1296000" cy="1296000"/>
          </a:xfrm>
        </p:grpSpPr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4978311D-6020-428E-BE39-49C9F4F8A55A}"/>
                </a:ext>
              </a:extLst>
            </p:cNvPr>
            <p:cNvSpPr/>
            <p:nvPr/>
          </p:nvSpPr>
          <p:spPr>
            <a:xfrm>
              <a:off x="9203634" y="1161077"/>
              <a:ext cx="1296000" cy="1296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A2BD69E2-9AFB-4C79-B5C4-DC76D5FDC204}"/>
                </a:ext>
              </a:extLst>
            </p:cNvPr>
            <p:cNvCxnSpPr>
              <a:cxnSpLocks/>
              <a:stCxn id="59" idx="2"/>
            </p:cNvCxnSpPr>
            <p:nvPr/>
          </p:nvCxnSpPr>
          <p:spPr>
            <a:xfrm>
              <a:off x="9203634" y="1809077"/>
              <a:ext cx="64604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2407F0E7-6C3D-478B-AA5C-0DB29CE520BD}"/>
              </a:ext>
            </a:extLst>
          </p:cNvPr>
          <p:cNvSpPr txBox="1"/>
          <p:nvPr/>
        </p:nvSpPr>
        <p:spPr>
          <a:xfrm>
            <a:off x="5543176" y="2282530"/>
            <a:ext cx="110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Rectangle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F5FC43DE-7665-42FC-81AF-3B1D3817B1E1}"/>
              </a:ext>
            </a:extLst>
          </p:cNvPr>
          <p:cNvSpPr txBox="1"/>
          <p:nvPr/>
        </p:nvSpPr>
        <p:spPr>
          <a:xfrm>
            <a:off x="5752546" y="123440"/>
            <a:ext cx="69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Carré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3A7F63F-32A0-4032-92C9-FCF508B744F1}"/>
              </a:ext>
            </a:extLst>
          </p:cNvPr>
          <p:cNvSpPr txBox="1"/>
          <p:nvPr/>
        </p:nvSpPr>
        <p:spPr>
          <a:xfrm>
            <a:off x="1116330" y="120695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Parallélogramme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CC3B681F-9A6A-42C1-8F69-CDA5EC5D6253}"/>
              </a:ext>
            </a:extLst>
          </p:cNvPr>
          <p:cNvSpPr txBox="1"/>
          <p:nvPr/>
        </p:nvSpPr>
        <p:spPr>
          <a:xfrm>
            <a:off x="1242827" y="2106742"/>
            <a:ext cx="90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Trapèze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3E0699F1-BCB7-4DCD-8719-245ADF080852}"/>
              </a:ext>
            </a:extLst>
          </p:cNvPr>
          <p:cNvSpPr txBox="1"/>
          <p:nvPr/>
        </p:nvSpPr>
        <p:spPr>
          <a:xfrm>
            <a:off x="1286305" y="4464889"/>
            <a:ext cx="94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Losange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5E3443D1-4387-48E7-82A2-2DC65569C7FB}"/>
              </a:ext>
            </a:extLst>
          </p:cNvPr>
          <p:cNvSpPr txBox="1"/>
          <p:nvPr/>
        </p:nvSpPr>
        <p:spPr>
          <a:xfrm>
            <a:off x="7722171" y="4464889"/>
            <a:ext cx="1015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Triangles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F5419616-3160-483D-B015-261CB60009CE}"/>
              </a:ext>
            </a:extLst>
          </p:cNvPr>
          <p:cNvSpPr txBox="1"/>
          <p:nvPr/>
        </p:nvSpPr>
        <p:spPr>
          <a:xfrm>
            <a:off x="10059575" y="467745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Disque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30818ED0-2B19-499A-9D0E-E3DB75AC2008}"/>
                  </a:ext>
                </a:extLst>
              </p:cNvPr>
              <p:cNvSpPr txBox="1"/>
              <p:nvPr/>
            </p:nvSpPr>
            <p:spPr>
              <a:xfrm>
                <a:off x="5295512" y="3443081"/>
                <a:ext cx="15195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30818ED0-2B19-499A-9D0E-E3DB75AC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12" y="3443081"/>
                <a:ext cx="151951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E8283A85-E8F5-476F-BD59-FBC58959A83A}"/>
                  </a:ext>
                </a:extLst>
              </p:cNvPr>
              <p:cNvSpPr txBox="1"/>
              <p:nvPr/>
            </p:nvSpPr>
            <p:spPr>
              <a:xfrm>
                <a:off x="5035641" y="1337005"/>
                <a:ext cx="23099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r-FR" sz="2800" dirty="0"/>
                  <a:t>²</a:t>
                </a: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E8283A85-E8F5-476F-BD59-FBC58959A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641" y="1337005"/>
                <a:ext cx="2309991" cy="430887"/>
              </a:xfrm>
              <a:prstGeom prst="rect">
                <a:avLst/>
              </a:prstGeom>
              <a:blipFill>
                <a:blip r:embed="rId3"/>
                <a:stretch>
                  <a:fillRect l="-264" t="-23944" r="-5013" b="-50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2527FB71-2D42-4C87-8BE3-15E6FD6E843A}"/>
                  </a:ext>
                </a:extLst>
              </p:cNvPr>
              <p:cNvSpPr txBox="1"/>
              <p:nvPr/>
            </p:nvSpPr>
            <p:spPr>
              <a:xfrm>
                <a:off x="828074" y="1307143"/>
                <a:ext cx="1641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2527FB71-2D42-4C87-8BE3-15E6FD6E8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74" y="1307143"/>
                <a:ext cx="16414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6C0FBA1D-D87F-483B-82E4-D08776E00037}"/>
                  </a:ext>
                </a:extLst>
              </p:cNvPr>
              <p:cNvSpPr txBox="1"/>
              <p:nvPr/>
            </p:nvSpPr>
            <p:spPr>
              <a:xfrm>
                <a:off x="690613" y="3268458"/>
                <a:ext cx="2275430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6C0FBA1D-D87F-483B-82E4-D08776E00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13" y="3268458"/>
                <a:ext cx="2275430" cy="815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46393473-D744-47B8-9664-E10D4BE199BD}"/>
                  </a:ext>
                </a:extLst>
              </p:cNvPr>
              <p:cNvSpPr txBox="1"/>
              <p:nvPr/>
            </p:nvSpPr>
            <p:spPr>
              <a:xfrm>
                <a:off x="850881" y="5864984"/>
                <a:ext cx="1674946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46393473-D744-47B8-9664-E10D4BE19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881" y="5864984"/>
                <a:ext cx="1674946" cy="8152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4D091137-0470-428C-967E-7DECF858A956}"/>
                  </a:ext>
                </a:extLst>
              </p:cNvPr>
              <p:cNvSpPr txBox="1"/>
              <p:nvPr/>
            </p:nvSpPr>
            <p:spPr>
              <a:xfrm>
                <a:off x="7386073" y="5873178"/>
                <a:ext cx="1617814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fr-F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8" name="ZoneTexte 77">
                <a:extLst>
                  <a:ext uri="{FF2B5EF4-FFF2-40B4-BE49-F238E27FC236}">
                    <a16:creationId xmlns:a16="http://schemas.microsoft.com/office/drawing/2014/main" id="{4D091137-0470-428C-967E-7DECF858A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6073" y="5873178"/>
                <a:ext cx="1617814" cy="8152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A3C5EC66-009E-4177-9AF9-D2A86674EE3B}"/>
                  </a:ext>
                </a:extLst>
              </p:cNvPr>
              <p:cNvSpPr txBox="1"/>
              <p:nvPr/>
            </p:nvSpPr>
            <p:spPr>
              <a:xfrm>
                <a:off x="9619131" y="2173666"/>
                <a:ext cx="169527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r-FR" sz="2800" dirty="0"/>
                  <a:t>²</a:t>
                </a:r>
              </a:p>
            </p:txBody>
          </p:sp>
        </mc:Choice>
        <mc:Fallback xmlns="">
          <p:sp>
            <p:nvSpPr>
              <p:cNvPr id="79" name="ZoneTexte 78">
                <a:extLst>
                  <a:ext uri="{FF2B5EF4-FFF2-40B4-BE49-F238E27FC236}">
                    <a16:creationId xmlns:a16="http://schemas.microsoft.com/office/drawing/2014/main" id="{A3C5EC66-009E-4177-9AF9-D2A86674E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131" y="2173666"/>
                <a:ext cx="1695272" cy="430887"/>
              </a:xfrm>
              <a:prstGeom prst="rect">
                <a:avLst/>
              </a:prstGeom>
              <a:blipFill>
                <a:blip r:embed="rId8"/>
                <a:stretch>
                  <a:fillRect l="-360" t="-24286" r="-11511" b="-5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ZoneTexte 80">
            <a:extLst>
              <a:ext uri="{FF2B5EF4-FFF2-40B4-BE49-F238E27FC236}">
                <a16:creationId xmlns:a16="http://schemas.microsoft.com/office/drawing/2014/main" id="{18F9E33A-93EB-4ECA-8ECB-526B5B7C638F}"/>
              </a:ext>
            </a:extLst>
          </p:cNvPr>
          <p:cNvSpPr txBox="1"/>
          <p:nvPr/>
        </p:nvSpPr>
        <p:spPr>
          <a:xfrm>
            <a:off x="5824241" y="796376"/>
            <a:ext cx="52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c</a:t>
            </a:r>
            <a:r>
              <a:rPr lang="fr-FR" sz="1200" dirty="0">
                <a:solidFill>
                  <a:srgbClr val="FF0000"/>
                </a:solidFill>
              </a:rPr>
              <a:t>ôté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D7709DEC-2512-40E7-B144-C72BD9B685A2}"/>
              </a:ext>
            </a:extLst>
          </p:cNvPr>
          <p:cNvSpPr txBox="1"/>
          <p:nvPr/>
        </p:nvSpPr>
        <p:spPr>
          <a:xfrm>
            <a:off x="1474872" y="764803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b</a:t>
            </a:r>
            <a:r>
              <a:rPr lang="fr-FR" sz="12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AB460A39-4C0F-45B9-A670-4E8AD3DFCAEC}"/>
              </a:ext>
            </a:extLst>
          </p:cNvPr>
          <p:cNvSpPr txBox="1"/>
          <p:nvPr/>
        </p:nvSpPr>
        <p:spPr>
          <a:xfrm>
            <a:off x="948755" y="2361445"/>
            <a:ext cx="102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grande </a:t>
            </a:r>
            <a:r>
              <a:rPr lang="fr-FR" sz="2400" dirty="0">
                <a:solidFill>
                  <a:srgbClr val="FF0000"/>
                </a:solidFill>
              </a:rPr>
              <a:t>B</a:t>
            </a:r>
            <a:r>
              <a:rPr lang="fr-FR" sz="12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BAE4D9C8-5271-4B95-8FAE-7D1DC545A009}"/>
              </a:ext>
            </a:extLst>
          </p:cNvPr>
          <p:cNvSpPr txBox="1"/>
          <p:nvPr/>
        </p:nvSpPr>
        <p:spPr>
          <a:xfrm>
            <a:off x="1195414" y="2736810"/>
            <a:ext cx="962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C000"/>
                </a:solidFill>
              </a:rPr>
              <a:t>petite </a:t>
            </a:r>
            <a:r>
              <a:rPr lang="fr-FR" sz="2400" dirty="0">
                <a:solidFill>
                  <a:srgbClr val="FFC000"/>
                </a:solidFill>
              </a:rPr>
              <a:t>b</a:t>
            </a:r>
            <a:r>
              <a:rPr lang="fr-FR" sz="1200" dirty="0">
                <a:solidFill>
                  <a:srgbClr val="FFC000"/>
                </a:solidFill>
              </a:rPr>
              <a:t>ase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7B39A689-FC01-442E-BC38-090E488F367E}"/>
              </a:ext>
            </a:extLst>
          </p:cNvPr>
          <p:cNvSpPr txBox="1"/>
          <p:nvPr/>
        </p:nvSpPr>
        <p:spPr>
          <a:xfrm>
            <a:off x="888028" y="5248627"/>
            <a:ext cx="1369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grande </a:t>
            </a:r>
            <a:r>
              <a:rPr lang="fr-FR" sz="2400" dirty="0">
                <a:solidFill>
                  <a:srgbClr val="FF0000"/>
                </a:solidFill>
              </a:rPr>
              <a:t>D</a:t>
            </a:r>
            <a:r>
              <a:rPr lang="fr-FR" sz="1200" dirty="0">
                <a:solidFill>
                  <a:srgbClr val="FF0000"/>
                </a:solidFill>
              </a:rPr>
              <a:t>iagonale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9D8174AB-1307-4DE2-9130-902E1ADA49D2}"/>
              </a:ext>
            </a:extLst>
          </p:cNvPr>
          <p:cNvSpPr txBox="1"/>
          <p:nvPr/>
        </p:nvSpPr>
        <p:spPr>
          <a:xfrm>
            <a:off x="5855367" y="5405833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b</a:t>
            </a:r>
            <a:r>
              <a:rPr lang="fr-FR" sz="12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215F3B4D-B0FB-46FC-8163-BC004B3D1CB1}"/>
              </a:ext>
            </a:extLst>
          </p:cNvPr>
          <p:cNvSpPr txBox="1"/>
          <p:nvPr/>
        </p:nvSpPr>
        <p:spPr>
          <a:xfrm>
            <a:off x="7644137" y="5411512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b</a:t>
            </a:r>
            <a:r>
              <a:rPr lang="fr-FR" sz="12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B90AB4A6-D72D-4952-ABCA-E2F6BDE598CB}"/>
              </a:ext>
            </a:extLst>
          </p:cNvPr>
          <p:cNvSpPr txBox="1"/>
          <p:nvPr/>
        </p:nvSpPr>
        <p:spPr>
          <a:xfrm rot="19893459">
            <a:off x="10020343" y="4750795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b</a:t>
            </a:r>
            <a:r>
              <a:rPr lang="fr-FR" sz="12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66051AD8-41FB-4651-B3F7-2ADDE928D88C}"/>
              </a:ext>
            </a:extLst>
          </p:cNvPr>
          <p:cNvSpPr txBox="1"/>
          <p:nvPr/>
        </p:nvSpPr>
        <p:spPr>
          <a:xfrm>
            <a:off x="9836421" y="1106172"/>
            <a:ext cx="65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R</a:t>
            </a:r>
            <a:r>
              <a:rPr lang="fr-FR" sz="1200" dirty="0">
                <a:solidFill>
                  <a:srgbClr val="FF0000"/>
                </a:solidFill>
              </a:rPr>
              <a:t>ayon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7DAFA741-68A4-402E-8A64-83706636E7AF}"/>
              </a:ext>
            </a:extLst>
          </p:cNvPr>
          <p:cNvSpPr txBox="1"/>
          <p:nvPr/>
        </p:nvSpPr>
        <p:spPr>
          <a:xfrm>
            <a:off x="2438696" y="593753"/>
            <a:ext cx="7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h</a:t>
            </a:r>
            <a:r>
              <a:rPr lang="fr-FR" sz="1200" dirty="0">
                <a:solidFill>
                  <a:schemeClr val="accent1"/>
                </a:solidFill>
              </a:rPr>
              <a:t>auteur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EA39506D-E2DC-4092-8B6D-3A5EAA2BC93F}"/>
              </a:ext>
            </a:extLst>
          </p:cNvPr>
          <p:cNvSpPr txBox="1"/>
          <p:nvPr/>
        </p:nvSpPr>
        <p:spPr>
          <a:xfrm>
            <a:off x="2183495" y="2565449"/>
            <a:ext cx="7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h</a:t>
            </a:r>
            <a:r>
              <a:rPr lang="fr-FR" sz="1200" dirty="0">
                <a:solidFill>
                  <a:schemeClr val="accent1"/>
                </a:solidFill>
              </a:rPr>
              <a:t>auteur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6545B56E-89FB-463C-A6E0-3B1A80A57745}"/>
              </a:ext>
            </a:extLst>
          </p:cNvPr>
          <p:cNvSpPr txBox="1"/>
          <p:nvPr/>
        </p:nvSpPr>
        <p:spPr>
          <a:xfrm>
            <a:off x="5518394" y="5074209"/>
            <a:ext cx="7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h</a:t>
            </a:r>
            <a:r>
              <a:rPr lang="fr-FR" sz="1200" dirty="0">
                <a:solidFill>
                  <a:schemeClr val="accent1"/>
                </a:solidFill>
              </a:rPr>
              <a:t>auteur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A7AEF857-C8FC-4940-B6C8-B61666DE854D}"/>
              </a:ext>
            </a:extLst>
          </p:cNvPr>
          <p:cNvSpPr txBox="1"/>
          <p:nvPr/>
        </p:nvSpPr>
        <p:spPr>
          <a:xfrm>
            <a:off x="8140896" y="5135103"/>
            <a:ext cx="7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h</a:t>
            </a:r>
            <a:r>
              <a:rPr lang="fr-FR" sz="1200" dirty="0">
                <a:solidFill>
                  <a:schemeClr val="accent1"/>
                </a:solidFill>
              </a:rPr>
              <a:t>auteur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950933E9-3AE4-4CCB-8A70-422A375EA306}"/>
              </a:ext>
            </a:extLst>
          </p:cNvPr>
          <p:cNvSpPr txBox="1"/>
          <p:nvPr/>
        </p:nvSpPr>
        <p:spPr>
          <a:xfrm rot="19994537">
            <a:off x="10363153" y="5241419"/>
            <a:ext cx="7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h</a:t>
            </a:r>
            <a:r>
              <a:rPr lang="fr-FR" sz="1200" dirty="0">
                <a:solidFill>
                  <a:schemeClr val="accent1"/>
                </a:solidFill>
              </a:rPr>
              <a:t>auteur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6BA9E20E-78B2-429F-B8F4-687CAAB35D42}"/>
              </a:ext>
            </a:extLst>
          </p:cNvPr>
          <p:cNvSpPr txBox="1"/>
          <p:nvPr/>
        </p:nvSpPr>
        <p:spPr>
          <a:xfrm>
            <a:off x="1263273" y="4800798"/>
            <a:ext cx="1279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chemeClr val="accent1"/>
                </a:solidFill>
              </a:rPr>
              <a:t>petite </a:t>
            </a:r>
            <a:r>
              <a:rPr lang="fr-FR" sz="2400" dirty="0">
                <a:solidFill>
                  <a:schemeClr val="accent1"/>
                </a:solidFill>
              </a:rPr>
              <a:t>d</a:t>
            </a:r>
            <a:r>
              <a:rPr lang="fr-FR" sz="1200" dirty="0">
                <a:solidFill>
                  <a:schemeClr val="accent1"/>
                </a:solidFill>
              </a:rPr>
              <a:t>iagonale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6734CB7-67B3-4265-B3EE-BB99ABBF9414}"/>
              </a:ext>
            </a:extLst>
          </p:cNvPr>
          <p:cNvGrpSpPr/>
          <p:nvPr/>
        </p:nvGrpSpPr>
        <p:grpSpPr>
          <a:xfrm>
            <a:off x="5364006" y="2682218"/>
            <a:ext cx="2069430" cy="732566"/>
            <a:chOff x="5364006" y="2682218"/>
            <a:chExt cx="2069430" cy="732566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D3705CE6-8E39-430A-965A-E0F483702A98}"/>
                </a:ext>
              </a:extLst>
            </p:cNvPr>
            <p:cNvGrpSpPr/>
            <p:nvPr/>
          </p:nvGrpSpPr>
          <p:grpSpPr>
            <a:xfrm>
              <a:off x="5364006" y="2682218"/>
              <a:ext cx="1382529" cy="660033"/>
              <a:chOff x="5229726" y="2444115"/>
              <a:chExt cx="1382529" cy="66003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09632-3B8A-4E2D-BE0C-A1E7EE5D882A}"/>
                  </a:ext>
                </a:extLst>
              </p:cNvPr>
              <p:cNvSpPr/>
              <p:nvPr/>
            </p:nvSpPr>
            <p:spPr>
              <a:xfrm>
                <a:off x="5229726" y="2446421"/>
                <a:ext cx="1379621" cy="65772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" name="Connecteur droit 5">
                <a:extLst>
                  <a:ext uri="{FF2B5EF4-FFF2-40B4-BE49-F238E27FC236}">
                    <a16:creationId xmlns:a16="http://schemas.microsoft.com/office/drawing/2014/main" id="{40B4C285-4B94-4EB8-A29B-74100825E107}"/>
                  </a:ext>
                </a:extLst>
              </p:cNvPr>
              <p:cNvCxnSpPr/>
              <p:nvPr/>
            </p:nvCxnSpPr>
            <p:spPr>
              <a:xfrm>
                <a:off x="5231130" y="2444115"/>
                <a:ext cx="138112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84F610AE-0535-4AD0-8804-CACB7CD37A02}"/>
                  </a:ext>
                </a:extLst>
              </p:cNvPr>
              <p:cNvCxnSpPr/>
              <p:nvPr/>
            </p:nvCxnSpPr>
            <p:spPr>
              <a:xfrm>
                <a:off x="5229726" y="3104148"/>
                <a:ext cx="138112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66975727-9A5D-4668-BE89-5C33DD41070C}"/>
                  </a:ext>
                </a:extLst>
              </p:cNvPr>
              <p:cNvCxnSpPr/>
              <p:nvPr/>
            </p:nvCxnSpPr>
            <p:spPr>
              <a:xfrm>
                <a:off x="5229726" y="2444115"/>
                <a:ext cx="0" cy="66003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666D706B-6E93-49D9-A5CE-4BC0E125EC93}"/>
                  </a:ext>
                </a:extLst>
              </p:cNvPr>
              <p:cNvCxnSpPr/>
              <p:nvPr/>
            </p:nvCxnSpPr>
            <p:spPr>
              <a:xfrm>
                <a:off x="6609347" y="2444115"/>
                <a:ext cx="0" cy="66003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F2C3D44-38B4-4D41-AD93-0B1A70AD0708}"/>
                </a:ext>
              </a:extLst>
            </p:cNvPr>
            <p:cNvSpPr txBox="1"/>
            <p:nvPr/>
          </p:nvSpPr>
          <p:spPr>
            <a:xfrm>
              <a:off x="5666312" y="2953119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</a:rPr>
                <a:t>L</a:t>
              </a:r>
              <a:r>
                <a:rPr lang="fr-FR" sz="1200" dirty="0">
                  <a:solidFill>
                    <a:srgbClr val="FF0000"/>
                  </a:solidFill>
                </a:rPr>
                <a:t>ongueur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A9243978-C836-4385-A813-8481C8EC05A5}"/>
                </a:ext>
              </a:extLst>
            </p:cNvPr>
            <p:cNvSpPr txBox="1"/>
            <p:nvPr/>
          </p:nvSpPr>
          <p:spPr>
            <a:xfrm>
              <a:off x="6727217" y="2802104"/>
              <a:ext cx="706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r>
                <a:rPr lang="fr-FR" sz="12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argeur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712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1110AD20-906A-46A8-AFFE-7EDD14EBD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808830"/>
              </p:ext>
            </p:extLst>
          </p:nvPr>
        </p:nvGraphicFramePr>
        <p:xfrm>
          <a:off x="156546" y="225143"/>
          <a:ext cx="4392000" cy="27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00">
                  <a:extLst>
                    <a:ext uri="{9D8B030D-6E8A-4147-A177-3AD203B41FA5}">
                      <a16:colId xmlns:a16="http://schemas.microsoft.com/office/drawing/2014/main" val="4104256613"/>
                    </a:ext>
                  </a:extLst>
                </a:gridCol>
                <a:gridCol w="549000">
                  <a:extLst>
                    <a:ext uri="{9D8B030D-6E8A-4147-A177-3AD203B41FA5}">
                      <a16:colId xmlns:a16="http://schemas.microsoft.com/office/drawing/2014/main" val="828183738"/>
                    </a:ext>
                  </a:extLst>
                </a:gridCol>
                <a:gridCol w="549000">
                  <a:extLst>
                    <a:ext uri="{9D8B030D-6E8A-4147-A177-3AD203B41FA5}">
                      <a16:colId xmlns:a16="http://schemas.microsoft.com/office/drawing/2014/main" val="1982998108"/>
                    </a:ext>
                  </a:extLst>
                </a:gridCol>
                <a:gridCol w="549000">
                  <a:extLst>
                    <a:ext uri="{9D8B030D-6E8A-4147-A177-3AD203B41FA5}">
                      <a16:colId xmlns:a16="http://schemas.microsoft.com/office/drawing/2014/main" val="608233788"/>
                    </a:ext>
                  </a:extLst>
                </a:gridCol>
                <a:gridCol w="549000">
                  <a:extLst>
                    <a:ext uri="{9D8B030D-6E8A-4147-A177-3AD203B41FA5}">
                      <a16:colId xmlns:a16="http://schemas.microsoft.com/office/drawing/2014/main" val="3143114060"/>
                    </a:ext>
                  </a:extLst>
                </a:gridCol>
                <a:gridCol w="549000">
                  <a:extLst>
                    <a:ext uri="{9D8B030D-6E8A-4147-A177-3AD203B41FA5}">
                      <a16:colId xmlns:a16="http://schemas.microsoft.com/office/drawing/2014/main" val="1922744365"/>
                    </a:ext>
                  </a:extLst>
                </a:gridCol>
                <a:gridCol w="549000">
                  <a:extLst>
                    <a:ext uri="{9D8B030D-6E8A-4147-A177-3AD203B41FA5}">
                      <a16:colId xmlns:a16="http://schemas.microsoft.com/office/drawing/2014/main" val="722247567"/>
                    </a:ext>
                  </a:extLst>
                </a:gridCol>
                <a:gridCol w="549000">
                  <a:extLst>
                    <a:ext uri="{9D8B030D-6E8A-4147-A177-3AD203B41FA5}">
                      <a16:colId xmlns:a16="http://schemas.microsoft.com/office/drawing/2014/main" val="1267537814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73816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43151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01307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5553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77840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6BA6233-5FEE-487B-B353-8F280DF94C2C}"/>
              </a:ext>
            </a:extLst>
          </p:cNvPr>
          <p:cNvSpPr txBox="1"/>
          <p:nvPr/>
        </p:nvSpPr>
        <p:spPr>
          <a:xfrm>
            <a:off x="5066523" y="429209"/>
            <a:ext cx="6568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Il y a 5 lignes de 8 carreaux, donc il y a 8 </a:t>
            </a:r>
            <a:r>
              <a:rPr lang="fr-FR" dirty="0">
                <a:sym typeface="Symbol" panose="05050102010706020507" pitchFamily="18" charset="2"/>
              </a:rPr>
              <a:t> 5 = 40 carreaux.</a:t>
            </a:r>
          </a:p>
          <a:p>
            <a:pPr algn="just"/>
            <a:endParaRPr lang="fr-FR" dirty="0">
              <a:sym typeface="Symbol" panose="05050102010706020507" pitchFamily="18" charset="2"/>
            </a:endParaRPr>
          </a:p>
          <a:p>
            <a:pPr algn="just"/>
            <a:r>
              <a:rPr lang="fr-FR" dirty="0">
                <a:sym typeface="Symbol" panose="05050102010706020507" pitchFamily="18" charset="2"/>
              </a:rPr>
              <a:t>Il faut 40 carreaux pour recouvrir la figure.</a:t>
            </a:r>
          </a:p>
          <a:p>
            <a:pPr algn="just"/>
            <a:r>
              <a:rPr lang="fr-FR" dirty="0">
                <a:sym typeface="Symbol" panose="05050102010706020507" pitchFamily="18" charset="2"/>
              </a:rPr>
              <a:t>L’aire de la figure est de 40 carreaux.</a:t>
            </a:r>
          </a:p>
          <a:p>
            <a:pPr algn="just"/>
            <a:endParaRPr lang="fr-FR" dirty="0">
              <a:sym typeface="Symbol" panose="05050102010706020507" pitchFamily="18" charset="2"/>
            </a:endParaRPr>
          </a:p>
          <a:p>
            <a:pPr algn="just"/>
            <a:r>
              <a:rPr lang="fr-FR" dirty="0">
                <a:sym typeface="Symbol" panose="05050102010706020507" pitchFamily="18" charset="2"/>
              </a:rPr>
              <a:t>On a multiplié le nombre de carreaux dans une ligne par le nombre de lignes, soit le nombre de carreaux dans la longueur par le nombre de carreaux dans la largeur.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2F09ACC-276F-48EA-80E4-15F1BDF19177}"/>
              </a:ext>
            </a:extLst>
          </p:cNvPr>
          <p:cNvGrpSpPr/>
          <p:nvPr/>
        </p:nvGrpSpPr>
        <p:grpSpPr>
          <a:xfrm>
            <a:off x="6355697" y="3602495"/>
            <a:ext cx="3901292" cy="2430957"/>
            <a:chOff x="5229726" y="2444115"/>
            <a:chExt cx="1382529" cy="6600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011418-9317-4494-99D7-1A4B32830195}"/>
                </a:ext>
              </a:extLst>
            </p:cNvPr>
            <p:cNvSpPr/>
            <p:nvPr/>
          </p:nvSpPr>
          <p:spPr>
            <a:xfrm>
              <a:off x="5229726" y="2446421"/>
              <a:ext cx="1379621" cy="65772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321094BF-D023-46CD-8D45-77DD97D0A6F6}"/>
                </a:ext>
              </a:extLst>
            </p:cNvPr>
            <p:cNvCxnSpPr/>
            <p:nvPr/>
          </p:nvCxnSpPr>
          <p:spPr>
            <a:xfrm>
              <a:off x="5231130" y="2444115"/>
              <a:ext cx="13811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7790B119-A19D-4F2B-BADA-400F6A9DD168}"/>
                </a:ext>
              </a:extLst>
            </p:cNvPr>
            <p:cNvCxnSpPr/>
            <p:nvPr/>
          </p:nvCxnSpPr>
          <p:spPr>
            <a:xfrm>
              <a:off x="5229726" y="3104148"/>
              <a:ext cx="138112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C49547FE-FEBA-49AD-A85A-CEFD4167C78B}"/>
                </a:ext>
              </a:extLst>
            </p:cNvPr>
            <p:cNvCxnSpPr/>
            <p:nvPr/>
          </p:nvCxnSpPr>
          <p:spPr>
            <a:xfrm>
              <a:off x="5229726" y="2444115"/>
              <a:ext cx="0" cy="660033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C51ACF69-4D42-4288-B123-68D717DC7BEC}"/>
                </a:ext>
              </a:extLst>
            </p:cNvPr>
            <p:cNvCxnSpPr/>
            <p:nvPr/>
          </p:nvCxnSpPr>
          <p:spPr>
            <a:xfrm>
              <a:off x="6609347" y="2444115"/>
              <a:ext cx="0" cy="660033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DDE8C2C-A76B-4933-ACFF-5FE335A4E4C3}"/>
                  </a:ext>
                </a:extLst>
              </p:cNvPr>
              <p:cNvSpPr txBox="1"/>
              <p:nvPr/>
            </p:nvSpPr>
            <p:spPr>
              <a:xfrm>
                <a:off x="3233284" y="4294657"/>
                <a:ext cx="260302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4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FR" sz="48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DDE8C2C-A76B-4933-ACFF-5FE335A4E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284" y="4294657"/>
                <a:ext cx="2603020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3C9E4057-D351-427E-80CD-4661E1AD6832}"/>
              </a:ext>
            </a:extLst>
          </p:cNvPr>
          <p:cNvSpPr txBox="1"/>
          <p:nvPr/>
        </p:nvSpPr>
        <p:spPr>
          <a:xfrm>
            <a:off x="7643464" y="2933548"/>
            <a:ext cx="1277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L</a:t>
            </a:r>
            <a:r>
              <a:rPr lang="fr-FR" sz="2000" dirty="0">
                <a:solidFill>
                  <a:srgbClr val="FF0000"/>
                </a:solidFill>
              </a:rPr>
              <a:t>ongueur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CA52E48-861D-460A-B32D-C7067B2B4E94}"/>
              </a:ext>
            </a:extLst>
          </p:cNvPr>
          <p:cNvSpPr txBox="1"/>
          <p:nvPr/>
        </p:nvSpPr>
        <p:spPr>
          <a:xfrm>
            <a:off x="10209144" y="4294657"/>
            <a:ext cx="1051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i="1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fr-FR" sz="20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argeur</a:t>
            </a:r>
          </a:p>
        </p:txBody>
      </p:sp>
    </p:spTree>
    <p:extLst>
      <p:ext uri="{BB962C8B-B14F-4D97-AF65-F5344CB8AC3E}">
        <p14:creationId xmlns:p14="http://schemas.microsoft.com/office/powerpoint/2010/main" val="332183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ZoneTexte 64">
            <a:extLst>
              <a:ext uri="{FF2B5EF4-FFF2-40B4-BE49-F238E27FC236}">
                <a16:creationId xmlns:a16="http://schemas.microsoft.com/office/drawing/2014/main" id="{2407F0E7-6C3D-478B-AA5C-0DB29CE520BD}"/>
              </a:ext>
            </a:extLst>
          </p:cNvPr>
          <p:cNvSpPr txBox="1"/>
          <p:nvPr/>
        </p:nvSpPr>
        <p:spPr>
          <a:xfrm>
            <a:off x="5543176" y="2282530"/>
            <a:ext cx="110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Rectangle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30818ED0-2B19-499A-9D0E-E3DB75AC2008}"/>
                  </a:ext>
                </a:extLst>
              </p:cNvPr>
              <p:cNvSpPr txBox="1"/>
              <p:nvPr/>
            </p:nvSpPr>
            <p:spPr>
              <a:xfrm>
                <a:off x="5295512" y="3443081"/>
                <a:ext cx="15195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30818ED0-2B19-499A-9D0E-E3DB75AC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12" y="3443081"/>
                <a:ext cx="151951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ZoneTexte 79">
            <a:extLst>
              <a:ext uri="{FF2B5EF4-FFF2-40B4-BE49-F238E27FC236}">
                <a16:creationId xmlns:a16="http://schemas.microsoft.com/office/drawing/2014/main" id="{1F2C3D44-38B4-4D41-AD93-0B1A70AD0708}"/>
              </a:ext>
            </a:extLst>
          </p:cNvPr>
          <p:cNvSpPr txBox="1"/>
          <p:nvPr/>
        </p:nvSpPr>
        <p:spPr>
          <a:xfrm>
            <a:off x="5666312" y="2953119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L</a:t>
            </a:r>
            <a:r>
              <a:rPr lang="fr-FR" sz="1200" dirty="0">
                <a:solidFill>
                  <a:srgbClr val="FF0000"/>
                </a:solidFill>
              </a:rPr>
              <a:t>ongueur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B01ED14-7324-4DDE-BC5F-2CDE9795B4B8}"/>
              </a:ext>
            </a:extLst>
          </p:cNvPr>
          <p:cNvGrpSpPr/>
          <p:nvPr/>
        </p:nvGrpSpPr>
        <p:grpSpPr>
          <a:xfrm>
            <a:off x="5364006" y="2682218"/>
            <a:ext cx="2069430" cy="660033"/>
            <a:chOff x="5364006" y="2682218"/>
            <a:chExt cx="2069430" cy="660033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D3705CE6-8E39-430A-965A-E0F483702A98}"/>
                </a:ext>
              </a:extLst>
            </p:cNvPr>
            <p:cNvGrpSpPr/>
            <p:nvPr/>
          </p:nvGrpSpPr>
          <p:grpSpPr>
            <a:xfrm>
              <a:off x="5364006" y="2682218"/>
              <a:ext cx="1382529" cy="660033"/>
              <a:chOff x="5229726" y="2444115"/>
              <a:chExt cx="1382529" cy="66003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09632-3B8A-4E2D-BE0C-A1E7EE5D882A}"/>
                  </a:ext>
                </a:extLst>
              </p:cNvPr>
              <p:cNvSpPr/>
              <p:nvPr/>
            </p:nvSpPr>
            <p:spPr>
              <a:xfrm>
                <a:off x="5229726" y="2446421"/>
                <a:ext cx="1379621" cy="65772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" name="Connecteur droit 5">
                <a:extLst>
                  <a:ext uri="{FF2B5EF4-FFF2-40B4-BE49-F238E27FC236}">
                    <a16:creationId xmlns:a16="http://schemas.microsoft.com/office/drawing/2014/main" id="{40B4C285-4B94-4EB8-A29B-74100825E107}"/>
                  </a:ext>
                </a:extLst>
              </p:cNvPr>
              <p:cNvCxnSpPr/>
              <p:nvPr/>
            </p:nvCxnSpPr>
            <p:spPr>
              <a:xfrm>
                <a:off x="5231130" y="2444115"/>
                <a:ext cx="138112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84F610AE-0535-4AD0-8804-CACB7CD37A02}"/>
                  </a:ext>
                </a:extLst>
              </p:cNvPr>
              <p:cNvCxnSpPr/>
              <p:nvPr/>
            </p:nvCxnSpPr>
            <p:spPr>
              <a:xfrm>
                <a:off x="5229726" y="3104148"/>
                <a:ext cx="138112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66975727-9A5D-4668-BE89-5C33DD41070C}"/>
                  </a:ext>
                </a:extLst>
              </p:cNvPr>
              <p:cNvCxnSpPr/>
              <p:nvPr/>
            </p:nvCxnSpPr>
            <p:spPr>
              <a:xfrm>
                <a:off x="5229726" y="2444115"/>
                <a:ext cx="0" cy="66003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666D706B-6E93-49D9-A5CE-4BC0E125EC93}"/>
                  </a:ext>
                </a:extLst>
              </p:cNvPr>
              <p:cNvCxnSpPr/>
              <p:nvPr/>
            </p:nvCxnSpPr>
            <p:spPr>
              <a:xfrm>
                <a:off x="6609347" y="2444115"/>
                <a:ext cx="0" cy="66003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EC1F8533-138A-4FF1-8B06-D75B1907E5B6}"/>
                </a:ext>
              </a:extLst>
            </p:cNvPr>
            <p:cNvSpPr txBox="1"/>
            <p:nvPr/>
          </p:nvSpPr>
          <p:spPr>
            <a:xfrm>
              <a:off x="6727217" y="2802104"/>
              <a:ext cx="706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r>
                <a:rPr lang="fr-FR" sz="12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argeur</a:t>
              </a:r>
            </a:p>
          </p:txBody>
        </p:sp>
      </p:grpSp>
      <p:sp>
        <p:nvSpPr>
          <p:cNvPr id="97" name="ZoneTexte 96">
            <a:extLst>
              <a:ext uri="{FF2B5EF4-FFF2-40B4-BE49-F238E27FC236}">
                <a16:creationId xmlns:a16="http://schemas.microsoft.com/office/drawing/2014/main" id="{55367631-0D3F-40C7-B18D-891EF94F6FEB}"/>
              </a:ext>
            </a:extLst>
          </p:cNvPr>
          <p:cNvSpPr txBox="1"/>
          <p:nvPr/>
        </p:nvSpPr>
        <p:spPr>
          <a:xfrm>
            <a:off x="5682722" y="2950814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L</a:t>
            </a:r>
            <a:r>
              <a:rPr lang="fr-FR" sz="1200" dirty="0">
                <a:solidFill>
                  <a:srgbClr val="FF0000"/>
                </a:solidFill>
              </a:rPr>
              <a:t>ongueur</a:t>
            </a:r>
          </a:p>
        </p:txBody>
      </p:sp>
    </p:spTree>
    <p:extLst>
      <p:ext uri="{BB962C8B-B14F-4D97-AF65-F5344CB8AC3E}">
        <p14:creationId xmlns:p14="http://schemas.microsoft.com/office/powerpoint/2010/main" val="3479777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66398B-F261-42A4-99D1-3EB0A8CBD548}"/>
              </a:ext>
            </a:extLst>
          </p:cNvPr>
          <p:cNvSpPr/>
          <p:nvPr/>
        </p:nvSpPr>
        <p:spPr>
          <a:xfrm>
            <a:off x="551043" y="495077"/>
            <a:ext cx="1800000" cy="18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EF0969F-A299-4D25-BC65-DA396360357A}"/>
              </a:ext>
            </a:extLst>
          </p:cNvPr>
          <p:cNvSpPr txBox="1"/>
          <p:nvPr/>
        </p:nvSpPr>
        <p:spPr>
          <a:xfrm>
            <a:off x="1077158" y="125745"/>
            <a:ext cx="69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Carré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4D4D8DA-4DDA-4B93-B5E6-2C3832B99782}"/>
                  </a:ext>
                </a:extLst>
              </p:cNvPr>
              <p:cNvSpPr txBox="1"/>
              <p:nvPr/>
            </p:nvSpPr>
            <p:spPr>
              <a:xfrm>
                <a:off x="3509616" y="2295077"/>
                <a:ext cx="382912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fr-FR" sz="4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r-FR" sz="4800" dirty="0"/>
                  <a:t>²</a:t>
                </a:r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64D4D8DA-4DDA-4B93-B5E6-2C3832B99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616" y="2295077"/>
                <a:ext cx="3829125" cy="738664"/>
              </a:xfrm>
              <a:prstGeom prst="rect">
                <a:avLst/>
              </a:prstGeom>
              <a:blipFill>
                <a:blip r:embed="rId2"/>
                <a:stretch>
                  <a:fillRect l="-159" t="-23770" r="-8599" b="-491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6F7FE907-DA41-438C-AF47-B947E1FD0CD8}"/>
              </a:ext>
            </a:extLst>
          </p:cNvPr>
          <p:cNvSpPr txBox="1"/>
          <p:nvPr/>
        </p:nvSpPr>
        <p:spPr>
          <a:xfrm>
            <a:off x="1077158" y="1692115"/>
            <a:ext cx="747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>
                <a:solidFill>
                  <a:srgbClr val="FF0000"/>
                </a:solidFill>
              </a:rPr>
              <a:t>c</a:t>
            </a:r>
            <a:r>
              <a:rPr lang="fr-FR" sz="2000" dirty="0">
                <a:solidFill>
                  <a:srgbClr val="FF0000"/>
                </a:solidFill>
              </a:rPr>
              <a:t>ôté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15BEE5F-2894-4031-BDDB-4AD66A61A6B9}"/>
              </a:ext>
            </a:extLst>
          </p:cNvPr>
          <p:cNvSpPr txBox="1"/>
          <p:nvPr/>
        </p:nvSpPr>
        <p:spPr>
          <a:xfrm>
            <a:off x="2787157" y="1045784"/>
            <a:ext cx="6568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Un carré est un rectangle particulier pour lequel la longueur et la largeur sont les mêmes.</a:t>
            </a:r>
          </a:p>
        </p:txBody>
      </p:sp>
    </p:spTree>
    <p:extLst>
      <p:ext uri="{BB962C8B-B14F-4D97-AF65-F5344CB8AC3E}">
        <p14:creationId xmlns:p14="http://schemas.microsoft.com/office/powerpoint/2010/main" val="3447521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560AC3-CCA4-4AB1-A520-B65996FA2CB5}"/>
              </a:ext>
            </a:extLst>
          </p:cNvPr>
          <p:cNvSpPr/>
          <p:nvPr/>
        </p:nvSpPr>
        <p:spPr>
          <a:xfrm>
            <a:off x="5729533" y="495077"/>
            <a:ext cx="684000" cy="6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2407F0E7-6C3D-478B-AA5C-0DB29CE520BD}"/>
              </a:ext>
            </a:extLst>
          </p:cNvPr>
          <p:cNvSpPr txBox="1"/>
          <p:nvPr/>
        </p:nvSpPr>
        <p:spPr>
          <a:xfrm>
            <a:off x="5543176" y="2282530"/>
            <a:ext cx="110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Rectangle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F5FC43DE-7665-42FC-81AF-3B1D3817B1E1}"/>
              </a:ext>
            </a:extLst>
          </p:cNvPr>
          <p:cNvSpPr txBox="1"/>
          <p:nvPr/>
        </p:nvSpPr>
        <p:spPr>
          <a:xfrm>
            <a:off x="5752546" y="123440"/>
            <a:ext cx="69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Carré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30818ED0-2B19-499A-9D0E-E3DB75AC2008}"/>
                  </a:ext>
                </a:extLst>
              </p:cNvPr>
              <p:cNvSpPr txBox="1"/>
              <p:nvPr/>
            </p:nvSpPr>
            <p:spPr>
              <a:xfrm>
                <a:off x="5295512" y="3443081"/>
                <a:ext cx="15195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30818ED0-2B19-499A-9D0E-E3DB75AC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12" y="3443081"/>
                <a:ext cx="151951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E8283A85-E8F5-476F-BD59-FBC58959A83A}"/>
                  </a:ext>
                </a:extLst>
              </p:cNvPr>
              <p:cNvSpPr txBox="1"/>
              <p:nvPr/>
            </p:nvSpPr>
            <p:spPr>
              <a:xfrm>
                <a:off x="5035641" y="1337005"/>
                <a:ext cx="23099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r-FR" sz="2800" dirty="0"/>
                  <a:t>²</a:t>
                </a: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E8283A85-E8F5-476F-BD59-FBC58959A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641" y="1337005"/>
                <a:ext cx="2309991" cy="430887"/>
              </a:xfrm>
              <a:prstGeom prst="rect">
                <a:avLst/>
              </a:prstGeom>
              <a:blipFill>
                <a:blip r:embed="rId3"/>
                <a:stretch>
                  <a:fillRect l="-264" t="-23944" r="-5013" b="-50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ZoneTexte 80">
            <a:extLst>
              <a:ext uri="{FF2B5EF4-FFF2-40B4-BE49-F238E27FC236}">
                <a16:creationId xmlns:a16="http://schemas.microsoft.com/office/drawing/2014/main" id="{18F9E33A-93EB-4ECA-8ECB-526B5B7C638F}"/>
              </a:ext>
            </a:extLst>
          </p:cNvPr>
          <p:cNvSpPr txBox="1"/>
          <p:nvPr/>
        </p:nvSpPr>
        <p:spPr>
          <a:xfrm>
            <a:off x="5824241" y="796376"/>
            <a:ext cx="52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c</a:t>
            </a:r>
            <a:r>
              <a:rPr lang="fr-FR" sz="1200" dirty="0">
                <a:solidFill>
                  <a:srgbClr val="FF0000"/>
                </a:solidFill>
              </a:rPr>
              <a:t>ôté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6734CB7-67B3-4265-B3EE-BB99ABBF9414}"/>
              </a:ext>
            </a:extLst>
          </p:cNvPr>
          <p:cNvGrpSpPr/>
          <p:nvPr/>
        </p:nvGrpSpPr>
        <p:grpSpPr>
          <a:xfrm>
            <a:off x="5364006" y="2682218"/>
            <a:ext cx="2069430" cy="732566"/>
            <a:chOff x="5364006" y="2682218"/>
            <a:chExt cx="2069430" cy="732566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D3705CE6-8E39-430A-965A-E0F483702A98}"/>
                </a:ext>
              </a:extLst>
            </p:cNvPr>
            <p:cNvGrpSpPr/>
            <p:nvPr/>
          </p:nvGrpSpPr>
          <p:grpSpPr>
            <a:xfrm>
              <a:off x="5364006" y="2682218"/>
              <a:ext cx="1382529" cy="660033"/>
              <a:chOff x="5229726" y="2444115"/>
              <a:chExt cx="1382529" cy="66003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09632-3B8A-4E2D-BE0C-A1E7EE5D882A}"/>
                  </a:ext>
                </a:extLst>
              </p:cNvPr>
              <p:cNvSpPr/>
              <p:nvPr/>
            </p:nvSpPr>
            <p:spPr>
              <a:xfrm>
                <a:off x="5229726" y="2446421"/>
                <a:ext cx="1379621" cy="65772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" name="Connecteur droit 5">
                <a:extLst>
                  <a:ext uri="{FF2B5EF4-FFF2-40B4-BE49-F238E27FC236}">
                    <a16:creationId xmlns:a16="http://schemas.microsoft.com/office/drawing/2014/main" id="{40B4C285-4B94-4EB8-A29B-74100825E107}"/>
                  </a:ext>
                </a:extLst>
              </p:cNvPr>
              <p:cNvCxnSpPr/>
              <p:nvPr/>
            </p:nvCxnSpPr>
            <p:spPr>
              <a:xfrm>
                <a:off x="5231130" y="2444115"/>
                <a:ext cx="138112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84F610AE-0535-4AD0-8804-CACB7CD37A02}"/>
                  </a:ext>
                </a:extLst>
              </p:cNvPr>
              <p:cNvCxnSpPr/>
              <p:nvPr/>
            </p:nvCxnSpPr>
            <p:spPr>
              <a:xfrm>
                <a:off x="5229726" y="3104148"/>
                <a:ext cx="138112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66975727-9A5D-4668-BE89-5C33DD41070C}"/>
                  </a:ext>
                </a:extLst>
              </p:cNvPr>
              <p:cNvCxnSpPr/>
              <p:nvPr/>
            </p:nvCxnSpPr>
            <p:spPr>
              <a:xfrm>
                <a:off x="5229726" y="2444115"/>
                <a:ext cx="0" cy="66003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666D706B-6E93-49D9-A5CE-4BC0E125EC93}"/>
                  </a:ext>
                </a:extLst>
              </p:cNvPr>
              <p:cNvCxnSpPr/>
              <p:nvPr/>
            </p:nvCxnSpPr>
            <p:spPr>
              <a:xfrm>
                <a:off x="6609347" y="2444115"/>
                <a:ext cx="0" cy="66003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F2C3D44-38B4-4D41-AD93-0B1A70AD0708}"/>
                </a:ext>
              </a:extLst>
            </p:cNvPr>
            <p:cNvSpPr txBox="1"/>
            <p:nvPr/>
          </p:nvSpPr>
          <p:spPr>
            <a:xfrm>
              <a:off x="5666312" y="2953119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</a:rPr>
                <a:t>L</a:t>
              </a:r>
              <a:r>
                <a:rPr lang="fr-FR" sz="1200" dirty="0">
                  <a:solidFill>
                    <a:srgbClr val="FF0000"/>
                  </a:solidFill>
                </a:rPr>
                <a:t>ongueur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A9243978-C836-4385-A813-8481C8EC05A5}"/>
                </a:ext>
              </a:extLst>
            </p:cNvPr>
            <p:cNvSpPr txBox="1"/>
            <p:nvPr/>
          </p:nvSpPr>
          <p:spPr>
            <a:xfrm>
              <a:off x="6727217" y="2802104"/>
              <a:ext cx="706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r>
                <a:rPr lang="fr-FR" sz="12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argeur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054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EE1E37-8FD8-484D-BF44-582331242EFC}"/>
              </a:ext>
            </a:extLst>
          </p:cNvPr>
          <p:cNvSpPr txBox="1"/>
          <p:nvPr/>
        </p:nvSpPr>
        <p:spPr>
          <a:xfrm>
            <a:off x="1116330" y="120695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Parallélogramme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AE3E314-8B5C-46F8-99EA-A4251467A2C0}"/>
                  </a:ext>
                </a:extLst>
              </p:cNvPr>
              <p:cNvSpPr txBox="1"/>
              <p:nvPr/>
            </p:nvSpPr>
            <p:spPr>
              <a:xfrm>
                <a:off x="6428616" y="3812539"/>
                <a:ext cx="274716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4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AE3E314-8B5C-46F8-99EA-A4251467A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616" y="3812539"/>
                <a:ext cx="2747162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e 11">
            <a:extLst>
              <a:ext uri="{FF2B5EF4-FFF2-40B4-BE49-F238E27FC236}">
                <a16:creationId xmlns:a16="http://schemas.microsoft.com/office/drawing/2014/main" id="{199B5A60-3B58-4BAD-BF43-6344C9CF0C52}"/>
              </a:ext>
            </a:extLst>
          </p:cNvPr>
          <p:cNvGrpSpPr/>
          <p:nvPr/>
        </p:nvGrpSpPr>
        <p:grpSpPr>
          <a:xfrm>
            <a:off x="1269794" y="3632537"/>
            <a:ext cx="3744000" cy="1296000"/>
            <a:chOff x="888028" y="513077"/>
            <a:chExt cx="1844211" cy="648000"/>
          </a:xfrm>
        </p:grpSpPr>
        <p:sp>
          <p:nvSpPr>
            <p:cNvPr id="13" name="Parallélogramme 12">
              <a:extLst>
                <a:ext uri="{FF2B5EF4-FFF2-40B4-BE49-F238E27FC236}">
                  <a16:creationId xmlns:a16="http://schemas.microsoft.com/office/drawing/2014/main" id="{0F7AFA7C-D713-4D1E-BCA7-BE998C7D699D}"/>
                </a:ext>
              </a:extLst>
            </p:cNvPr>
            <p:cNvSpPr/>
            <p:nvPr/>
          </p:nvSpPr>
          <p:spPr>
            <a:xfrm>
              <a:off x="888028" y="513077"/>
              <a:ext cx="1836000" cy="648000"/>
            </a:xfrm>
            <a:prstGeom prst="parallelogram">
              <a:avLst>
                <a:gd name="adj" fmla="val 3628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00D8A236-D90F-49A6-8EDB-8A541606F2EC}"/>
                </a:ext>
              </a:extLst>
            </p:cNvPr>
            <p:cNvCxnSpPr>
              <a:cxnSpLocks/>
            </p:cNvCxnSpPr>
            <p:nvPr/>
          </p:nvCxnSpPr>
          <p:spPr>
            <a:xfrm>
              <a:off x="888028" y="1161077"/>
              <a:ext cx="16159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B4CA5C-114A-4756-B10E-40287D146619}"/>
                </a:ext>
              </a:extLst>
            </p:cNvPr>
            <p:cNvSpPr/>
            <p:nvPr/>
          </p:nvSpPr>
          <p:spPr>
            <a:xfrm>
              <a:off x="2316886" y="513078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D2BF6056-14E7-40B2-BF60-B13B3C284F58}"/>
                </a:ext>
              </a:extLst>
            </p:cNvPr>
            <p:cNvCxnSpPr>
              <a:cxnSpLocks/>
            </p:cNvCxnSpPr>
            <p:nvPr/>
          </p:nvCxnSpPr>
          <p:spPr>
            <a:xfrm>
              <a:off x="1116330" y="513077"/>
              <a:ext cx="16159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AD49ACF3-3C92-49B1-805E-96414C991BD7}"/>
                </a:ext>
              </a:extLst>
            </p:cNvPr>
            <p:cNvCxnSpPr/>
            <p:nvPr/>
          </p:nvCxnSpPr>
          <p:spPr>
            <a:xfrm flipV="1">
              <a:off x="2489835" y="513077"/>
              <a:ext cx="14102" cy="648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A83EBB7C-90A7-4801-9BF5-83C70F680896}"/>
              </a:ext>
            </a:extLst>
          </p:cNvPr>
          <p:cNvSpPr txBox="1"/>
          <p:nvPr/>
        </p:nvSpPr>
        <p:spPr>
          <a:xfrm>
            <a:off x="2407929" y="4185009"/>
            <a:ext cx="902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rgbClr val="FF0000"/>
                </a:solidFill>
              </a:rPr>
              <a:t>b</a:t>
            </a:r>
            <a:r>
              <a:rPr lang="fr-FR" sz="24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5A3FA3-D43A-4FCE-A573-65E1BE0A3A3A}"/>
              </a:ext>
            </a:extLst>
          </p:cNvPr>
          <p:cNvSpPr txBox="1"/>
          <p:nvPr/>
        </p:nvSpPr>
        <p:spPr>
          <a:xfrm>
            <a:off x="4521681" y="3755371"/>
            <a:ext cx="1313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>
                <a:solidFill>
                  <a:schemeClr val="accent1"/>
                </a:solidFill>
              </a:rPr>
              <a:t>h</a:t>
            </a:r>
            <a:r>
              <a:rPr lang="fr-FR" sz="2400" dirty="0">
                <a:solidFill>
                  <a:schemeClr val="accent1"/>
                </a:solidFill>
              </a:rPr>
              <a:t>auteur</a:t>
            </a:r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A0393E6C-9B5E-4C29-8385-3A4F04159EA0}"/>
              </a:ext>
            </a:extLst>
          </p:cNvPr>
          <p:cNvGrpSpPr/>
          <p:nvPr/>
        </p:nvGrpSpPr>
        <p:grpSpPr>
          <a:xfrm>
            <a:off x="1269794" y="778029"/>
            <a:ext cx="3233144" cy="1295992"/>
            <a:chOff x="6007660" y="803616"/>
            <a:chExt cx="3233144" cy="1295992"/>
          </a:xfrm>
        </p:grpSpPr>
        <p:sp>
          <p:nvSpPr>
            <p:cNvPr id="26" name="Trapèze 25">
              <a:extLst>
                <a:ext uri="{FF2B5EF4-FFF2-40B4-BE49-F238E27FC236}">
                  <a16:creationId xmlns:a16="http://schemas.microsoft.com/office/drawing/2014/main" id="{277ADA7B-00E2-4FBA-8ED1-D1426B63D643}"/>
                </a:ext>
              </a:extLst>
            </p:cNvPr>
            <p:cNvSpPr/>
            <p:nvPr/>
          </p:nvSpPr>
          <p:spPr>
            <a:xfrm>
              <a:off x="6007660" y="803616"/>
              <a:ext cx="3233144" cy="1283258"/>
            </a:xfrm>
            <a:prstGeom prst="trapezoid">
              <a:avLst>
                <a:gd name="adj" fmla="val 49721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Triangle rectangle 26">
              <a:extLst>
                <a:ext uri="{FF2B5EF4-FFF2-40B4-BE49-F238E27FC236}">
                  <a16:creationId xmlns:a16="http://schemas.microsoft.com/office/drawing/2014/main" id="{ADEC6030-70D9-4918-8839-1E24C56D34A0}"/>
                </a:ext>
              </a:extLst>
            </p:cNvPr>
            <p:cNvSpPr/>
            <p:nvPr/>
          </p:nvSpPr>
          <p:spPr>
            <a:xfrm rot="10800000">
              <a:off x="8317073" y="803616"/>
              <a:ext cx="923731" cy="1295992"/>
            </a:xfrm>
            <a:prstGeom prst="rtTriangl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Triangle rectangle 28">
            <a:extLst>
              <a:ext uri="{FF2B5EF4-FFF2-40B4-BE49-F238E27FC236}">
                <a16:creationId xmlns:a16="http://schemas.microsoft.com/office/drawing/2014/main" id="{5E11CF35-E958-4D0A-990F-D3BB7D1C6988}"/>
              </a:ext>
            </a:extLst>
          </p:cNvPr>
          <p:cNvSpPr/>
          <p:nvPr/>
        </p:nvSpPr>
        <p:spPr>
          <a:xfrm rot="10800000" flipH="1">
            <a:off x="4502938" y="778029"/>
            <a:ext cx="636658" cy="129598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4B461A0-0930-4783-890E-79DC5B2D8192}"/>
              </a:ext>
            </a:extLst>
          </p:cNvPr>
          <p:cNvSpPr txBox="1"/>
          <p:nvPr/>
        </p:nvSpPr>
        <p:spPr>
          <a:xfrm>
            <a:off x="5510489" y="825857"/>
            <a:ext cx="6094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En déplaçant le triangle orange, on remarque que l’aire du parallélogramme est égal à celui d’un rectangle dont la longueur est la base du parallélogramme et la largeur est la hauteur du parallélogramme.</a:t>
            </a:r>
          </a:p>
        </p:txBody>
      </p:sp>
    </p:spTree>
    <p:extLst>
      <p:ext uri="{BB962C8B-B14F-4D97-AF65-F5344CB8AC3E}">
        <p14:creationId xmlns:p14="http://schemas.microsoft.com/office/powerpoint/2010/main" val="6547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3.7037E-7 L -0.26497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560AC3-CCA4-4AB1-A520-B65996FA2CB5}"/>
              </a:ext>
            </a:extLst>
          </p:cNvPr>
          <p:cNvSpPr/>
          <p:nvPr/>
        </p:nvSpPr>
        <p:spPr>
          <a:xfrm>
            <a:off x="5729533" y="495077"/>
            <a:ext cx="684000" cy="6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F832CF74-1A86-4217-9041-CC9137C30382}"/>
              </a:ext>
            </a:extLst>
          </p:cNvPr>
          <p:cNvGrpSpPr/>
          <p:nvPr/>
        </p:nvGrpSpPr>
        <p:grpSpPr>
          <a:xfrm>
            <a:off x="888028" y="513077"/>
            <a:ext cx="1844211" cy="648000"/>
            <a:chOff x="888028" y="513077"/>
            <a:chExt cx="1844211" cy="648000"/>
          </a:xfrm>
        </p:grpSpPr>
        <p:sp>
          <p:nvSpPr>
            <p:cNvPr id="13" name="Parallélogramme 12">
              <a:extLst>
                <a:ext uri="{FF2B5EF4-FFF2-40B4-BE49-F238E27FC236}">
                  <a16:creationId xmlns:a16="http://schemas.microsoft.com/office/drawing/2014/main" id="{FFBE556A-DA0C-4D57-895D-05B90439453A}"/>
                </a:ext>
              </a:extLst>
            </p:cNvPr>
            <p:cNvSpPr/>
            <p:nvPr/>
          </p:nvSpPr>
          <p:spPr>
            <a:xfrm>
              <a:off x="888028" y="513077"/>
              <a:ext cx="1836000" cy="648000"/>
            </a:xfrm>
            <a:prstGeom prst="parallelogram">
              <a:avLst>
                <a:gd name="adj" fmla="val 3628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EF8570C-C6C7-4483-972D-DCCCB069EB6A}"/>
                </a:ext>
              </a:extLst>
            </p:cNvPr>
            <p:cNvCxnSpPr>
              <a:cxnSpLocks/>
            </p:cNvCxnSpPr>
            <p:nvPr/>
          </p:nvCxnSpPr>
          <p:spPr>
            <a:xfrm>
              <a:off x="888028" y="1161077"/>
              <a:ext cx="16159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726A4-CB84-41B4-83DB-DFE3CC9B514A}"/>
                </a:ext>
              </a:extLst>
            </p:cNvPr>
            <p:cNvSpPr/>
            <p:nvPr/>
          </p:nvSpPr>
          <p:spPr>
            <a:xfrm>
              <a:off x="2316886" y="513078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CCE4EF39-E932-415C-96CB-C72753B91248}"/>
                </a:ext>
              </a:extLst>
            </p:cNvPr>
            <p:cNvCxnSpPr>
              <a:cxnSpLocks/>
            </p:cNvCxnSpPr>
            <p:nvPr/>
          </p:nvCxnSpPr>
          <p:spPr>
            <a:xfrm>
              <a:off x="1116330" y="513077"/>
              <a:ext cx="16159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8AB18CDB-EF06-43D4-90C7-0C24F15A2032}"/>
                </a:ext>
              </a:extLst>
            </p:cNvPr>
            <p:cNvCxnSpPr/>
            <p:nvPr/>
          </p:nvCxnSpPr>
          <p:spPr>
            <a:xfrm flipV="1">
              <a:off x="2489835" y="513077"/>
              <a:ext cx="14102" cy="648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2407F0E7-6C3D-478B-AA5C-0DB29CE520BD}"/>
              </a:ext>
            </a:extLst>
          </p:cNvPr>
          <p:cNvSpPr txBox="1"/>
          <p:nvPr/>
        </p:nvSpPr>
        <p:spPr>
          <a:xfrm>
            <a:off x="5543176" y="2282530"/>
            <a:ext cx="110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Rectangle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F5FC43DE-7665-42FC-81AF-3B1D3817B1E1}"/>
              </a:ext>
            </a:extLst>
          </p:cNvPr>
          <p:cNvSpPr txBox="1"/>
          <p:nvPr/>
        </p:nvSpPr>
        <p:spPr>
          <a:xfrm>
            <a:off x="5752546" y="123440"/>
            <a:ext cx="69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Carré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3A7F63F-32A0-4032-92C9-FCF508B744F1}"/>
              </a:ext>
            </a:extLst>
          </p:cNvPr>
          <p:cNvSpPr txBox="1"/>
          <p:nvPr/>
        </p:nvSpPr>
        <p:spPr>
          <a:xfrm>
            <a:off x="1116330" y="120695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Parallélogramme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30818ED0-2B19-499A-9D0E-E3DB75AC2008}"/>
                  </a:ext>
                </a:extLst>
              </p:cNvPr>
              <p:cNvSpPr txBox="1"/>
              <p:nvPr/>
            </p:nvSpPr>
            <p:spPr>
              <a:xfrm>
                <a:off x="5295512" y="3443081"/>
                <a:ext cx="15195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30818ED0-2B19-499A-9D0E-E3DB75AC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12" y="3443081"/>
                <a:ext cx="151951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E8283A85-E8F5-476F-BD59-FBC58959A83A}"/>
                  </a:ext>
                </a:extLst>
              </p:cNvPr>
              <p:cNvSpPr txBox="1"/>
              <p:nvPr/>
            </p:nvSpPr>
            <p:spPr>
              <a:xfrm>
                <a:off x="5035641" y="1337005"/>
                <a:ext cx="23099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r-FR" sz="2800" dirty="0"/>
                  <a:t>²</a:t>
                </a: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E8283A85-E8F5-476F-BD59-FBC58959A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641" y="1337005"/>
                <a:ext cx="2309991" cy="430887"/>
              </a:xfrm>
              <a:prstGeom prst="rect">
                <a:avLst/>
              </a:prstGeom>
              <a:blipFill>
                <a:blip r:embed="rId3"/>
                <a:stretch>
                  <a:fillRect l="-264" t="-23944" r="-5013" b="-50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2527FB71-2D42-4C87-8BE3-15E6FD6E843A}"/>
                  </a:ext>
                </a:extLst>
              </p:cNvPr>
              <p:cNvSpPr txBox="1"/>
              <p:nvPr/>
            </p:nvSpPr>
            <p:spPr>
              <a:xfrm>
                <a:off x="828074" y="1307143"/>
                <a:ext cx="1641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2527FB71-2D42-4C87-8BE3-15E6FD6E8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74" y="1307143"/>
                <a:ext cx="16414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ZoneTexte 80">
            <a:extLst>
              <a:ext uri="{FF2B5EF4-FFF2-40B4-BE49-F238E27FC236}">
                <a16:creationId xmlns:a16="http://schemas.microsoft.com/office/drawing/2014/main" id="{18F9E33A-93EB-4ECA-8ECB-526B5B7C638F}"/>
              </a:ext>
            </a:extLst>
          </p:cNvPr>
          <p:cNvSpPr txBox="1"/>
          <p:nvPr/>
        </p:nvSpPr>
        <p:spPr>
          <a:xfrm>
            <a:off x="5824241" y="796376"/>
            <a:ext cx="52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c</a:t>
            </a:r>
            <a:r>
              <a:rPr lang="fr-FR" sz="1200" dirty="0">
                <a:solidFill>
                  <a:srgbClr val="FF0000"/>
                </a:solidFill>
              </a:rPr>
              <a:t>ôté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D7709DEC-2512-40E7-B144-C72BD9B685A2}"/>
              </a:ext>
            </a:extLst>
          </p:cNvPr>
          <p:cNvSpPr txBox="1"/>
          <p:nvPr/>
        </p:nvSpPr>
        <p:spPr>
          <a:xfrm>
            <a:off x="1474872" y="764803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b</a:t>
            </a:r>
            <a:r>
              <a:rPr lang="fr-FR" sz="12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7DAFA741-68A4-402E-8A64-83706636E7AF}"/>
              </a:ext>
            </a:extLst>
          </p:cNvPr>
          <p:cNvSpPr txBox="1"/>
          <p:nvPr/>
        </p:nvSpPr>
        <p:spPr>
          <a:xfrm>
            <a:off x="2438696" y="593753"/>
            <a:ext cx="7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h</a:t>
            </a:r>
            <a:r>
              <a:rPr lang="fr-FR" sz="1200" dirty="0">
                <a:solidFill>
                  <a:schemeClr val="accent1"/>
                </a:solidFill>
              </a:rPr>
              <a:t>auteur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6734CB7-67B3-4265-B3EE-BB99ABBF9414}"/>
              </a:ext>
            </a:extLst>
          </p:cNvPr>
          <p:cNvGrpSpPr/>
          <p:nvPr/>
        </p:nvGrpSpPr>
        <p:grpSpPr>
          <a:xfrm>
            <a:off x="5364006" y="2682218"/>
            <a:ext cx="2069430" cy="732566"/>
            <a:chOff x="5364006" y="2682218"/>
            <a:chExt cx="2069430" cy="732566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D3705CE6-8E39-430A-965A-E0F483702A98}"/>
                </a:ext>
              </a:extLst>
            </p:cNvPr>
            <p:cNvGrpSpPr/>
            <p:nvPr/>
          </p:nvGrpSpPr>
          <p:grpSpPr>
            <a:xfrm>
              <a:off x="5364006" y="2682218"/>
              <a:ext cx="1382529" cy="660033"/>
              <a:chOff x="5229726" y="2444115"/>
              <a:chExt cx="1382529" cy="66003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09632-3B8A-4E2D-BE0C-A1E7EE5D882A}"/>
                  </a:ext>
                </a:extLst>
              </p:cNvPr>
              <p:cNvSpPr/>
              <p:nvPr/>
            </p:nvSpPr>
            <p:spPr>
              <a:xfrm>
                <a:off x="5229726" y="2446421"/>
                <a:ext cx="1379621" cy="65772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" name="Connecteur droit 5">
                <a:extLst>
                  <a:ext uri="{FF2B5EF4-FFF2-40B4-BE49-F238E27FC236}">
                    <a16:creationId xmlns:a16="http://schemas.microsoft.com/office/drawing/2014/main" id="{40B4C285-4B94-4EB8-A29B-74100825E107}"/>
                  </a:ext>
                </a:extLst>
              </p:cNvPr>
              <p:cNvCxnSpPr/>
              <p:nvPr/>
            </p:nvCxnSpPr>
            <p:spPr>
              <a:xfrm>
                <a:off x="5231130" y="2444115"/>
                <a:ext cx="138112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84F610AE-0535-4AD0-8804-CACB7CD37A02}"/>
                  </a:ext>
                </a:extLst>
              </p:cNvPr>
              <p:cNvCxnSpPr/>
              <p:nvPr/>
            </p:nvCxnSpPr>
            <p:spPr>
              <a:xfrm>
                <a:off x="5229726" y="3104148"/>
                <a:ext cx="138112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66975727-9A5D-4668-BE89-5C33DD41070C}"/>
                  </a:ext>
                </a:extLst>
              </p:cNvPr>
              <p:cNvCxnSpPr/>
              <p:nvPr/>
            </p:nvCxnSpPr>
            <p:spPr>
              <a:xfrm>
                <a:off x="5229726" y="2444115"/>
                <a:ext cx="0" cy="66003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666D706B-6E93-49D9-A5CE-4BC0E125EC93}"/>
                  </a:ext>
                </a:extLst>
              </p:cNvPr>
              <p:cNvCxnSpPr/>
              <p:nvPr/>
            </p:nvCxnSpPr>
            <p:spPr>
              <a:xfrm>
                <a:off x="6609347" y="2444115"/>
                <a:ext cx="0" cy="66003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F2C3D44-38B4-4D41-AD93-0B1A70AD0708}"/>
                </a:ext>
              </a:extLst>
            </p:cNvPr>
            <p:cNvSpPr txBox="1"/>
            <p:nvPr/>
          </p:nvSpPr>
          <p:spPr>
            <a:xfrm>
              <a:off x="5666312" y="2953119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</a:rPr>
                <a:t>L</a:t>
              </a:r>
              <a:r>
                <a:rPr lang="fr-FR" sz="1200" dirty="0">
                  <a:solidFill>
                    <a:srgbClr val="FF0000"/>
                  </a:solidFill>
                </a:rPr>
                <a:t>ongueur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A9243978-C836-4385-A813-8481C8EC05A5}"/>
                </a:ext>
              </a:extLst>
            </p:cNvPr>
            <p:cNvSpPr txBox="1"/>
            <p:nvPr/>
          </p:nvSpPr>
          <p:spPr>
            <a:xfrm>
              <a:off x="6727217" y="2802104"/>
              <a:ext cx="706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r>
                <a:rPr lang="fr-FR" sz="12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argeur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1651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00CFA9B9-1C25-4005-A1D7-0579C9FA4AC2}"/>
              </a:ext>
            </a:extLst>
          </p:cNvPr>
          <p:cNvSpPr txBox="1"/>
          <p:nvPr/>
        </p:nvSpPr>
        <p:spPr>
          <a:xfrm>
            <a:off x="1234438" y="177275"/>
            <a:ext cx="90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Trapèze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01360CDA-56EC-4DAC-84F3-61E9B84FB7F0}"/>
                  </a:ext>
                </a:extLst>
              </p:cNvPr>
              <p:cNvSpPr txBox="1"/>
              <p:nvPr/>
            </p:nvSpPr>
            <p:spPr>
              <a:xfrm>
                <a:off x="6690140" y="4292562"/>
                <a:ext cx="3576428" cy="12811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4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4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fr-FR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4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sz="4400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01360CDA-56EC-4DAC-84F3-61E9B84FB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0140" y="4292562"/>
                <a:ext cx="3576428" cy="12811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ZoneTexte 21">
            <a:extLst>
              <a:ext uri="{FF2B5EF4-FFF2-40B4-BE49-F238E27FC236}">
                <a16:creationId xmlns:a16="http://schemas.microsoft.com/office/drawing/2014/main" id="{59414BAD-8D07-4565-BBDA-B0392B031039}"/>
              </a:ext>
            </a:extLst>
          </p:cNvPr>
          <p:cNvSpPr txBox="1"/>
          <p:nvPr/>
        </p:nvSpPr>
        <p:spPr>
          <a:xfrm>
            <a:off x="2772897" y="3429000"/>
            <a:ext cx="1648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grande </a:t>
            </a:r>
            <a:r>
              <a:rPr lang="fr-FR" sz="2400" dirty="0">
                <a:solidFill>
                  <a:srgbClr val="FF0000"/>
                </a:solidFill>
              </a:rPr>
              <a:t>B</a:t>
            </a:r>
            <a:r>
              <a:rPr lang="fr-FR" sz="12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36" name="Trapèze 35">
            <a:extLst>
              <a:ext uri="{FF2B5EF4-FFF2-40B4-BE49-F238E27FC236}">
                <a16:creationId xmlns:a16="http://schemas.microsoft.com/office/drawing/2014/main" id="{1C96DAB3-4BEB-4AB0-8950-486575F85607}"/>
              </a:ext>
            </a:extLst>
          </p:cNvPr>
          <p:cNvSpPr/>
          <p:nvPr/>
        </p:nvSpPr>
        <p:spPr>
          <a:xfrm flipV="1">
            <a:off x="1805830" y="1404123"/>
            <a:ext cx="2540618" cy="741668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E025230-02B3-44AD-B2F3-6FE7F138F50B}"/>
              </a:ext>
            </a:extLst>
          </p:cNvPr>
          <p:cNvSpPr/>
          <p:nvPr/>
        </p:nvSpPr>
        <p:spPr>
          <a:xfrm>
            <a:off x="1806652" y="688278"/>
            <a:ext cx="3219455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8" name="Triangle rectangle 37">
            <a:extLst>
              <a:ext uri="{FF2B5EF4-FFF2-40B4-BE49-F238E27FC236}">
                <a16:creationId xmlns:a16="http://schemas.microsoft.com/office/drawing/2014/main" id="{6A0C4658-F2DC-47D2-86B1-85D635CD86E7}"/>
              </a:ext>
            </a:extLst>
          </p:cNvPr>
          <p:cNvSpPr/>
          <p:nvPr/>
        </p:nvSpPr>
        <p:spPr>
          <a:xfrm rot="10800000" flipH="1">
            <a:off x="4167060" y="1404123"/>
            <a:ext cx="864000" cy="736702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riangle rectangle 38">
            <a:extLst>
              <a:ext uri="{FF2B5EF4-FFF2-40B4-BE49-F238E27FC236}">
                <a16:creationId xmlns:a16="http://schemas.microsoft.com/office/drawing/2014/main" id="{C0266C69-29B1-4FDA-B17E-DD6A3EB88D2D}"/>
              </a:ext>
            </a:extLst>
          </p:cNvPr>
          <p:cNvSpPr/>
          <p:nvPr/>
        </p:nvSpPr>
        <p:spPr>
          <a:xfrm rot="10800000" flipH="1">
            <a:off x="5026107" y="688278"/>
            <a:ext cx="841559" cy="720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Triangle rectangle 39">
            <a:extLst>
              <a:ext uri="{FF2B5EF4-FFF2-40B4-BE49-F238E27FC236}">
                <a16:creationId xmlns:a16="http://schemas.microsoft.com/office/drawing/2014/main" id="{3258EA5D-AB24-479A-9A95-359E59AE645A}"/>
              </a:ext>
            </a:extLst>
          </p:cNvPr>
          <p:cNvSpPr/>
          <p:nvPr/>
        </p:nvSpPr>
        <p:spPr>
          <a:xfrm rot="10800000">
            <a:off x="1637817" y="688278"/>
            <a:ext cx="173411" cy="72000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Trapèze 52">
            <a:extLst>
              <a:ext uri="{FF2B5EF4-FFF2-40B4-BE49-F238E27FC236}">
                <a16:creationId xmlns:a16="http://schemas.microsoft.com/office/drawing/2014/main" id="{7B194996-F338-4D7F-8E11-C78CBA3555D7}"/>
              </a:ext>
            </a:extLst>
          </p:cNvPr>
          <p:cNvSpPr/>
          <p:nvPr/>
        </p:nvSpPr>
        <p:spPr>
          <a:xfrm flipV="1">
            <a:off x="1805008" y="4563769"/>
            <a:ext cx="2520000" cy="720000"/>
          </a:xfrm>
          <a:prstGeom prst="trapezoi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900F618-D126-4706-A6E2-66E089E475BE}"/>
              </a:ext>
            </a:extLst>
          </p:cNvPr>
          <p:cNvSpPr/>
          <p:nvPr/>
        </p:nvSpPr>
        <p:spPr>
          <a:xfrm>
            <a:off x="1805830" y="3842958"/>
            <a:ext cx="3197837" cy="72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Triangle rectangle 54">
            <a:extLst>
              <a:ext uri="{FF2B5EF4-FFF2-40B4-BE49-F238E27FC236}">
                <a16:creationId xmlns:a16="http://schemas.microsoft.com/office/drawing/2014/main" id="{1B303C33-43D5-49BC-B4BE-FF2906F1F654}"/>
              </a:ext>
            </a:extLst>
          </p:cNvPr>
          <p:cNvSpPr/>
          <p:nvPr/>
        </p:nvSpPr>
        <p:spPr>
          <a:xfrm rot="10800000" flipH="1">
            <a:off x="4139667" y="4563769"/>
            <a:ext cx="864000" cy="7200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Triangle rectangle 55">
            <a:extLst>
              <a:ext uri="{FF2B5EF4-FFF2-40B4-BE49-F238E27FC236}">
                <a16:creationId xmlns:a16="http://schemas.microsoft.com/office/drawing/2014/main" id="{BB3489D2-9435-4098-9313-5D260D221153}"/>
              </a:ext>
            </a:extLst>
          </p:cNvPr>
          <p:cNvSpPr/>
          <p:nvPr/>
        </p:nvSpPr>
        <p:spPr>
          <a:xfrm rot="10800000" flipH="1">
            <a:off x="5003667" y="3842958"/>
            <a:ext cx="841559" cy="7200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Triangle rectangle 56">
            <a:extLst>
              <a:ext uri="{FF2B5EF4-FFF2-40B4-BE49-F238E27FC236}">
                <a16:creationId xmlns:a16="http://schemas.microsoft.com/office/drawing/2014/main" id="{9BE2CD79-0F49-4919-807C-43A5C1A820E2}"/>
              </a:ext>
            </a:extLst>
          </p:cNvPr>
          <p:cNvSpPr/>
          <p:nvPr/>
        </p:nvSpPr>
        <p:spPr>
          <a:xfrm rot="10800000">
            <a:off x="1636995" y="3842958"/>
            <a:ext cx="173411" cy="720000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0E15C16-486C-4241-9B3B-88EC4B3EF63B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1968148" y="5282876"/>
            <a:ext cx="2171519" cy="893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3E21091-4F4C-4AAA-BB59-82635F8FE0B0}"/>
              </a:ext>
            </a:extLst>
          </p:cNvPr>
          <p:cNvSpPr/>
          <p:nvPr/>
        </p:nvSpPr>
        <p:spPr>
          <a:xfrm>
            <a:off x="4162107" y="3865007"/>
            <a:ext cx="289161" cy="268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2A873A36-9342-4B65-8AC3-9086BB0CF9BD}"/>
              </a:ext>
            </a:extLst>
          </p:cNvPr>
          <p:cNvCxnSpPr>
            <a:cxnSpLocks/>
          </p:cNvCxnSpPr>
          <p:nvPr/>
        </p:nvCxnSpPr>
        <p:spPr>
          <a:xfrm flipV="1">
            <a:off x="4139665" y="3842958"/>
            <a:ext cx="22442" cy="1395937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5B5D263-379C-4D06-BB84-EF8C55FB8EC0}"/>
              </a:ext>
            </a:extLst>
          </p:cNvPr>
          <p:cNvCxnSpPr>
            <a:cxnSpLocks/>
            <a:endCxn id="56" idx="4"/>
          </p:cNvCxnSpPr>
          <p:nvPr/>
        </p:nvCxnSpPr>
        <p:spPr>
          <a:xfrm flipV="1">
            <a:off x="1636995" y="3842958"/>
            <a:ext cx="4208231" cy="260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58B3324F-69CD-49B8-AB1C-005C0BA22CB2}"/>
              </a:ext>
            </a:extLst>
          </p:cNvPr>
          <p:cNvSpPr txBox="1"/>
          <p:nvPr/>
        </p:nvSpPr>
        <p:spPr>
          <a:xfrm>
            <a:off x="2366477" y="5194913"/>
            <a:ext cx="1546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C000"/>
                </a:solidFill>
              </a:rPr>
              <a:t>petite </a:t>
            </a:r>
            <a:r>
              <a:rPr lang="fr-FR" sz="2400" dirty="0">
                <a:solidFill>
                  <a:srgbClr val="FFC000"/>
                </a:solidFill>
              </a:rPr>
              <a:t>b</a:t>
            </a:r>
            <a:r>
              <a:rPr lang="fr-FR" sz="1200" dirty="0">
                <a:solidFill>
                  <a:srgbClr val="FFC000"/>
                </a:solidFill>
              </a:rPr>
              <a:t>ase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A68BC11-BE89-4ABA-A7BF-97853D113E04}"/>
              </a:ext>
            </a:extLst>
          </p:cNvPr>
          <p:cNvSpPr txBox="1"/>
          <p:nvPr/>
        </p:nvSpPr>
        <p:spPr>
          <a:xfrm>
            <a:off x="4108373" y="4287697"/>
            <a:ext cx="7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h</a:t>
            </a:r>
            <a:r>
              <a:rPr lang="fr-FR" sz="1200" dirty="0">
                <a:solidFill>
                  <a:schemeClr val="accent1"/>
                </a:solidFill>
              </a:rPr>
              <a:t>auteur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22F7998E-B311-430F-9111-9AC720A198C1}"/>
              </a:ext>
            </a:extLst>
          </p:cNvPr>
          <p:cNvSpPr txBox="1"/>
          <p:nvPr/>
        </p:nvSpPr>
        <p:spPr>
          <a:xfrm>
            <a:off x="6167120" y="684088"/>
            <a:ext cx="5633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En déplaçant les triangles orange et rouge, on remarque que l’aire du trapèze est égal à celui d’un rectangle dont la longueur est la moyenne des bases et la largeur est la hauteur du trapèze.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9DCE0F8F-8071-4A0E-B7FA-34505FDDC8D8}"/>
                  </a:ext>
                </a:extLst>
              </p:cNvPr>
              <p:cNvSpPr txBox="1"/>
              <p:nvPr/>
            </p:nvSpPr>
            <p:spPr>
              <a:xfrm>
                <a:off x="4868453" y="2132471"/>
                <a:ext cx="865211" cy="674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𝑝𝑒𝑡𝑖𝑡𝑒</m:t>
                          </m:r>
                          <m:r>
                            <a:rPr lang="fr-FR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𝑏𝑎𝑠𝑒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𝑔𝑟𝑎𝑛𝑑𝑒</m:t>
                          </m:r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FR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𝐵𝑎𝑠𝑒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9DCE0F8F-8071-4A0E-B7FA-34505FDDC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453" y="2132471"/>
                <a:ext cx="865211" cy="674672"/>
              </a:xfrm>
              <a:prstGeom prst="rect">
                <a:avLst/>
              </a:prstGeom>
              <a:blipFill>
                <a:blip r:embed="rId3"/>
                <a:stretch>
                  <a:fillRect r="-2591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96861FC9-83B6-478A-B63E-B70053DA582B}"/>
              </a:ext>
            </a:extLst>
          </p:cNvPr>
          <p:cNvCxnSpPr>
            <a:cxnSpLocks/>
          </p:cNvCxnSpPr>
          <p:nvPr/>
        </p:nvCxnSpPr>
        <p:spPr>
          <a:xfrm flipV="1">
            <a:off x="4139665" y="705749"/>
            <a:ext cx="22442" cy="1395937"/>
          </a:xfrm>
          <a:prstGeom prst="line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oneTexte 70">
            <a:extLst>
              <a:ext uri="{FF2B5EF4-FFF2-40B4-BE49-F238E27FC236}">
                <a16:creationId xmlns:a16="http://schemas.microsoft.com/office/drawing/2014/main" id="{9D1348C2-1699-4EC3-8134-425FB12C48CA}"/>
              </a:ext>
            </a:extLst>
          </p:cNvPr>
          <p:cNvSpPr txBox="1"/>
          <p:nvPr/>
        </p:nvSpPr>
        <p:spPr>
          <a:xfrm>
            <a:off x="4108373" y="835954"/>
            <a:ext cx="7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h</a:t>
            </a:r>
            <a:r>
              <a:rPr lang="fr-FR" sz="1200" dirty="0">
                <a:solidFill>
                  <a:schemeClr val="accent1"/>
                </a:solidFill>
              </a:rPr>
              <a:t>auteur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2EAEA6A7-AD76-433B-9D00-D2BAB25DC9DA}"/>
              </a:ext>
            </a:extLst>
          </p:cNvPr>
          <p:cNvCxnSpPr>
            <a:stCxn id="69" idx="1"/>
          </p:cNvCxnSpPr>
          <p:nvPr/>
        </p:nvCxnSpPr>
        <p:spPr>
          <a:xfrm flipH="1" flipV="1">
            <a:off x="3330454" y="1433219"/>
            <a:ext cx="1537999" cy="1036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>
            <a:extLst>
              <a:ext uri="{FF2B5EF4-FFF2-40B4-BE49-F238E27FC236}">
                <a16:creationId xmlns:a16="http://schemas.microsoft.com/office/drawing/2014/main" id="{D01D1108-0EE0-4C29-A6C2-87E89F5B912A}"/>
              </a:ext>
            </a:extLst>
          </p:cNvPr>
          <p:cNvCxnSpPr>
            <a:cxnSpLocks/>
          </p:cNvCxnSpPr>
          <p:nvPr/>
        </p:nvCxnSpPr>
        <p:spPr>
          <a:xfrm>
            <a:off x="1979248" y="2127385"/>
            <a:ext cx="2171519" cy="893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>
            <a:extLst>
              <a:ext uri="{FF2B5EF4-FFF2-40B4-BE49-F238E27FC236}">
                <a16:creationId xmlns:a16="http://schemas.microsoft.com/office/drawing/2014/main" id="{9471DAE8-23EA-4A7E-9FD8-BA856B1BD4C6}"/>
              </a:ext>
            </a:extLst>
          </p:cNvPr>
          <p:cNvCxnSpPr>
            <a:cxnSpLocks/>
          </p:cNvCxnSpPr>
          <p:nvPr/>
        </p:nvCxnSpPr>
        <p:spPr>
          <a:xfrm flipV="1">
            <a:off x="1646927" y="682785"/>
            <a:ext cx="3217012" cy="260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>
            <a:extLst>
              <a:ext uri="{FF2B5EF4-FFF2-40B4-BE49-F238E27FC236}">
                <a16:creationId xmlns:a16="http://schemas.microsoft.com/office/drawing/2014/main" id="{FFB0A1EC-E639-49A1-BF52-A34BABE850FA}"/>
              </a:ext>
            </a:extLst>
          </p:cNvPr>
          <p:cNvCxnSpPr/>
          <p:nvPr/>
        </p:nvCxnSpPr>
        <p:spPr>
          <a:xfrm>
            <a:off x="4863939" y="682785"/>
            <a:ext cx="99877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0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0.01419 0.105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" y="52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06901 0.105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0.01341 -0.099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49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185 L -0.06901 0.111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01211 0.099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9" grpId="0" animBg="1"/>
      <p:bldP spid="39" grpId="1" animBg="1"/>
      <p:bldP spid="40" grpId="0" animBg="1"/>
      <p:bldP spid="40" grpId="1" animBg="1"/>
      <p:bldP spid="53" grpId="0" animBg="1"/>
      <p:bldP spid="54" grpId="0" animBg="1"/>
      <p:bldP spid="55" grpId="0" animBg="1"/>
      <p:bldP spid="56" grpId="0" animBg="1"/>
      <p:bldP spid="57" grpId="0" animBg="1"/>
      <p:bldP spid="18" grpId="0" animBg="1"/>
      <p:bldP spid="23" grpId="0"/>
      <p:bldP spid="24" grpId="0"/>
      <p:bldP spid="65" grpId="0"/>
      <p:bldP spid="69" grpId="0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560AC3-CCA4-4AB1-A520-B65996FA2CB5}"/>
              </a:ext>
            </a:extLst>
          </p:cNvPr>
          <p:cNvSpPr/>
          <p:nvPr/>
        </p:nvSpPr>
        <p:spPr>
          <a:xfrm>
            <a:off x="5729533" y="495077"/>
            <a:ext cx="684000" cy="68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05EAC6BB-3660-4947-9A76-E2CAEFF7F0C8}"/>
              </a:ext>
            </a:extLst>
          </p:cNvPr>
          <p:cNvGrpSpPr/>
          <p:nvPr/>
        </p:nvGrpSpPr>
        <p:grpSpPr>
          <a:xfrm>
            <a:off x="725085" y="2468252"/>
            <a:ext cx="1944702" cy="684001"/>
            <a:chOff x="723630" y="2872510"/>
            <a:chExt cx="1944702" cy="684001"/>
          </a:xfrm>
        </p:grpSpPr>
        <p:sp>
          <p:nvSpPr>
            <p:cNvPr id="21" name="Parallélogramme 20">
              <a:extLst>
                <a:ext uri="{FF2B5EF4-FFF2-40B4-BE49-F238E27FC236}">
                  <a16:creationId xmlns:a16="http://schemas.microsoft.com/office/drawing/2014/main" id="{5A2CE6FF-2DDD-48B4-842E-AD944B089700}"/>
                </a:ext>
              </a:extLst>
            </p:cNvPr>
            <p:cNvSpPr/>
            <p:nvPr/>
          </p:nvSpPr>
          <p:spPr>
            <a:xfrm>
              <a:off x="1372332" y="2872511"/>
              <a:ext cx="1296000" cy="684000"/>
            </a:xfrm>
            <a:prstGeom prst="parallelogram">
              <a:avLst>
                <a:gd name="adj" fmla="val 5470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Parallélogramme 21">
              <a:extLst>
                <a:ext uri="{FF2B5EF4-FFF2-40B4-BE49-F238E27FC236}">
                  <a16:creationId xmlns:a16="http://schemas.microsoft.com/office/drawing/2014/main" id="{8639CB48-4F9C-403C-AF3C-1FBC8EC04AD6}"/>
                </a:ext>
              </a:extLst>
            </p:cNvPr>
            <p:cNvSpPr/>
            <p:nvPr/>
          </p:nvSpPr>
          <p:spPr>
            <a:xfrm flipV="1">
              <a:off x="723630" y="2872511"/>
              <a:ext cx="1542781" cy="684000"/>
            </a:xfrm>
            <a:prstGeom prst="parallelogram">
              <a:avLst>
                <a:gd name="adj" fmla="val 74018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DCBEF840-F209-4EA4-BB3C-65163636E2B8}"/>
                </a:ext>
              </a:extLst>
            </p:cNvPr>
            <p:cNvCxnSpPr>
              <a:cxnSpLocks/>
            </p:cNvCxnSpPr>
            <p:nvPr/>
          </p:nvCxnSpPr>
          <p:spPr>
            <a:xfrm>
              <a:off x="1226550" y="3556511"/>
              <a:ext cx="1075422" cy="0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6F502F0-17F8-4092-A148-E603DF707F62}"/>
                </a:ext>
              </a:extLst>
            </p:cNvPr>
            <p:cNvSpPr/>
            <p:nvPr/>
          </p:nvSpPr>
          <p:spPr>
            <a:xfrm>
              <a:off x="2072310" y="2877591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F51D408C-0B5E-4866-B101-E0FC2DB1188C}"/>
                </a:ext>
              </a:extLst>
            </p:cNvPr>
            <p:cNvCxnSpPr/>
            <p:nvPr/>
          </p:nvCxnSpPr>
          <p:spPr>
            <a:xfrm flipV="1">
              <a:off x="2245259" y="2872510"/>
              <a:ext cx="14102" cy="648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BD16ACDC-E90C-4B77-B693-C645D3AF4781}"/>
                </a:ext>
              </a:extLst>
            </p:cNvPr>
            <p:cNvCxnSpPr/>
            <p:nvPr/>
          </p:nvCxnSpPr>
          <p:spPr>
            <a:xfrm>
              <a:off x="723630" y="2872510"/>
              <a:ext cx="194470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F832CF74-1A86-4217-9041-CC9137C30382}"/>
              </a:ext>
            </a:extLst>
          </p:cNvPr>
          <p:cNvGrpSpPr/>
          <p:nvPr/>
        </p:nvGrpSpPr>
        <p:grpSpPr>
          <a:xfrm>
            <a:off x="888028" y="513077"/>
            <a:ext cx="1844211" cy="648000"/>
            <a:chOff x="888028" y="513077"/>
            <a:chExt cx="1844211" cy="648000"/>
          </a:xfrm>
        </p:grpSpPr>
        <p:sp>
          <p:nvSpPr>
            <p:cNvPr id="13" name="Parallélogramme 12">
              <a:extLst>
                <a:ext uri="{FF2B5EF4-FFF2-40B4-BE49-F238E27FC236}">
                  <a16:creationId xmlns:a16="http://schemas.microsoft.com/office/drawing/2014/main" id="{FFBE556A-DA0C-4D57-895D-05B90439453A}"/>
                </a:ext>
              </a:extLst>
            </p:cNvPr>
            <p:cNvSpPr/>
            <p:nvPr/>
          </p:nvSpPr>
          <p:spPr>
            <a:xfrm>
              <a:off x="888028" y="513077"/>
              <a:ext cx="1836000" cy="648000"/>
            </a:xfrm>
            <a:prstGeom prst="parallelogram">
              <a:avLst>
                <a:gd name="adj" fmla="val 36289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EF8570C-C6C7-4483-972D-DCCCB069EB6A}"/>
                </a:ext>
              </a:extLst>
            </p:cNvPr>
            <p:cNvCxnSpPr>
              <a:cxnSpLocks/>
            </p:cNvCxnSpPr>
            <p:nvPr/>
          </p:nvCxnSpPr>
          <p:spPr>
            <a:xfrm>
              <a:off x="888028" y="1161077"/>
              <a:ext cx="16159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726A4-CB84-41B4-83DB-DFE3CC9B514A}"/>
                </a:ext>
              </a:extLst>
            </p:cNvPr>
            <p:cNvSpPr/>
            <p:nvPr/>
          </p:nvSpPr>
          <p:spPr>
            <a:xfrm>
              <a:off x="2316886" y="513078"/>
              <a:ext cx="180000" cy="1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CCE4EF39-E932-415C-96CB-C72753B91248}"/>
                </a:ext>
              </a:extLst>
            </p:cNvPr>
            <p:cNvCxnSpPr>
              <a:cxnSpLocks/>
            </p:cNvCxnSpPr>
            <p:nvPr/>
          </p:nvCxnSpPr>
          <p:spPr>
            <a:xfrm>
              <a:off x="1116330" y="513077"/>
              <a:ext cx="161590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8AB18CDB-EF06-43D4-90C7-0C24F15A2032}"/>
                </a:ext>
              </a:extLst>
            </p:cNvPr>
            <p:cNvCxnSpPr/>
            <p:nvPr/>
          </p:nvCxnSpPr>
          <p:spPr>
            <a:xfrm flipV="1">
              <a:off x="2489835" y="513077"/>
              <a:ext cx="14102" cy="648000"/>
            </a:xfrm>
            <a:prstGeom prst="line">
              <a:avLst/>
            </a:prstGeom>
            <a:ln w="254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ZoneTexte 64">
            <a:extLst>
              <a:ext uri="{FF2B5EF4-FFF2-40B4-BE49-F238E27FC236}">
                <a16:creationId xmlns:a16="http://schemas.microsoft.com/office/drawing/2014/main" id="{2407F0E7-6C3D-478B-AA5C-0DB29CE520BD}"/>
              </a:ext>
            </a:extLst>
          </p:cNvPr>
          <p:cNvSpPr txBox="1"/>
          <p:nvPr/>
        </p:nvSpPr>
        <p:spPr>
          <a:xfrm>
            <a:off x="5543176" y="2282530"/>
            <a:ext cx="1102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Rectangle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F5FC43DE-7665-42FC-81AF-3B1D3817B1E1}"/>
              </a:ext>
            </a:extLst>
          </p:cNvPr>
          <p:cNvSpPr txBox="1"/>
          <p:nvPr/>
        </p:nvSpPr>
        <p:spPr>
          <a:xfrm>
            <a:off x="5752546" y="123440"/>
            <a:ext cx="69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Carré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3A7F63F-32A0-4032-92C9-FCF508B744F1}"/>
              </a:ext>
            </a:extLst>
          </p:cNvPr>
          <p:cNvSpPr txBox="1"/>
          <p:nvPr/>
        </p:nvSpPr>
        <p:spPr>
          <a:xfrm>
            <a:off x="1116330" y="120695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Parallélogramme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CC3B681F-9A6A-42C1-8F69-CDA5EC5D6253}"/>
              </a:ext>
            </a:extLst>
          </p:cNvPr>
          <p:cNvSpPr txBox="1"/>
          <p:nvPr/>
        </p:nvSpPr>
        <p:spPr>
          <a:xfrm>
            <a:off x="1242827" y="2106742"/>
            <a:ext cx="90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Trapèze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30818ED0-2B19-499A-9D0E-E3DB75AC2008}"/>
                  </a:ext>
                </a:extLst>
              </p:cNvPr>
              <p:cNvSpPr txBox="1"/>
              <p:nvPr/>
            </p:nvSpPr>
            <p:spPr>
              <a:xfrm>
                <a:off x="5295512" y="3443081"/>
                <a:ext cx="151951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30818ED0-2B19-499A-9D0E-E3DB75AC2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12" y="3443081"/>
                <a:ext cx="1519519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E8283A85-E8F5-476F-BD59-FBC58959A83A}"/>
                  </a:ext>
                </a:extLst>
              </p:cNvPr>
              <p:cNvSpPr txBox="1"/>
              <p:nvPr/>
            </p:nvSpPr>
            <p:spPr>
              <a:xfrm>
                <a:off x="5035641" y="1337005"/>
                <a:ext cx="230999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fr-FR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fr-FR" sz="2800" dirty="0"/>
                  <a:t>²</a:t>
                </a: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E8283A85-E8F5-476F-BD59-FBC58959A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641" y="1337005"/>
                <a:ext cx="2309991" cy="430887"/>
              </a:xfrm>
              <a:prstGeom prst="rect">
                <a:avLst/>
              </a:prstGeom>
              <a:blipFill>
                <a:blip r:embed="rId3"/>
                <a:stretch>
                  <a:fillRect l="-264" t="-23944" r="-5013" b="-507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2527FB71-2D42-4C87-8BE3-15E6FD6E843A}"/>
                  </a:ext>
                </a:extLst>
              </p:cNvPr>
              <p:cNvSpPr txBox="1"/>
              <p:nvPr/>
            </p:nvSpPr>
            <p:spPr>
              <a:xfrm>
                <a:off x="828074" y="1307143"/>
                <a:ext cx="1641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2527FB71-2D42-4C87-8BE3-15E6FD6E8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74" y="1307143"/>
                <a:ext cx="16414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6C0FBA1D-D87F-483B-82E4-D08776E00037}"/>
                  </a:ext>
                </a:extLst>
              </p:cNvPr>
              <p:cNvSpPr txBox="1"/>
              <p:nvPr/>
            </p:nvSpPr>
            <p:spPr>
              <a:xfrm>
                <a:off x="690613" y="3268458"/>
                <a:ext cx="2275430" cy="8152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8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r-FR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fr-FR" sz="2800" dirty="0"/>
              </a:p>
            </p:txBody>
          </p:sp>
        </mc:Choice>
        <mc:Fallback xmlns="">
          <p:sp>
            <p:nvSpPr>
              <p:cNvPr id="75" name="ZoneTexte 74">
                <a:extLst>
                  <a:ext uri="{FF2B5EF4-FFF2-40B4-BE49-F238E27FC236}">
                    <a16:creationId xmlns:a16="http://schemas.microsoft.com/office/drawing/2014/main" id="{6C0FBA1D-D87F-483B-82E4-D08776E00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13" y="3268458"/>
                <a:ext cx="2275430" cy="815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ZoneTexte 80">
            <a:extLst>
              <a:ext uri="{FF2B5EF4-FFF2-40B4-BE49-F238E27FC236}">
                <a16:creationId xmlns:a16="http://schemas.microsoft.com/office/drawing/2014/main" id="{18F9E33A-93EB-4ECA-8ECB-526B5B7C638F}"/>
              </a:ext>
            </a:extLst>
          </p:cNvPr>
          <p:cNvSpPr txBox="1"/>
          <p:nvPr/>
        </p:nvSpPr>
        <p:spPr>
          <a:xfrm>
            <a:off x="5824241" y="796376"/>
            <a:ext cx="52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c</a:t>
            </a:r>
            <a:r>
              <a:rPr lang="fr-FR" sz="1200" dirty="0">
                <a:solidFill>
                  <a:srgbClr val="FF0000"/>
                </a:solidFill>
              </a:rPr>
              <a:t>ôté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D7709DEC-2512-40E7-B144-C72BD9B685A2}"/>
              </a:ext>
            </a:extLst>
          </p:cNvPr>
          <p:cNvSpPr txBox="1"/>
          <p:nvPr/>
        </p:nvSpPr>
        <p:spPr>
          <a:xfrm>
            <a:off x="1474872" y="764803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b</a:t>
            </a:r>
            <a:r>
              <a:rPr lang="fr-FR" sz="12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AB460A39-4C0F-45B9-A670-4E8AD3DFCAEC}"/>
              </a:ext>
            </a:extLst>
          </p:cNvPr>
          <p:cNvSpPr txBox="1"/>
          <p:nvPr/>
        </p:nvSpPr>
        <p:spPr>
          <a:xfrm>
            <a:off x="948755" y="2361445"/>
            <a:ext cx="1026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grande </a:t>
            </a:r>
            <a:r>
              <a:rPr lang="fr-FR" sz="2400" dirty="0">
                <a:solidFill>
                  <a:srgbClr val="FF0000"/>
                </a:solidFill>
              </a:rPr>
              <a:t>B</a:t>
            </a:r>
            <a:r>
              <a:rPr lang="fr-FR" sz="1200" dirty="0">
                <a:solidFill>
                  <a:srgbClr val="FF0000"/>
                </a:solidFill>
              </a:rPr>
              <a:t>ase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BAE4D9C8-5271-4B95-8FAE-7D1DC545A009}"/>
              </a:ext>
            </a:extLst>
          </p:cNvPr>
          <p:cNvSpPr txBox="1"/>
          <p:nvPr/>
        </p:nvSpPr>
        <p:spPr>
          <a:xfrm>
            <a:off x="1195414" y="2736810"/>
            <a:ext cx="962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C000"/>
                </a:solidFill>
              </a:rPr>
              <a:t>petite </a:t>
            </a:r>
            <a:r>
              <a:rPr lang="fr-FR" sz="2400" dirty="0">
                <a:solidFill>
                  <a:srgbClr val="FFC000"/>
                </a:solidFill>
              </a:rPr>
              <a:t>b</a:t>
            </a:r>
            <a:r>
              <a:rPr lang="fr-FR" sz="1200" dirty="0">
                <a:solidFill>
                  <a:srgbClr val="FFC000"/>
                </a:solidFill>
              </a:rPr>
              <a:t>ase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7DAFA741-68A4-402E-8A64-83706636E7AF}"/>
              </a:ext>
            </a:extLst>
          </p:cNvPr>
          <p:cNvSpPr txBox="1"/>
          <p:nvPr/>
        </p:nvSpPr>
        <p:spPr>
          <a:xfrm>
            <a:off x="2438696" y="593753"/>
            <a:ext cx="7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h</a:t>
            </a:r>
            <a:r>
              <a:rPr lang="fr-FR" sz="1200" dirty="0">
                <a:solidFill>
                  <a:schemeClr val="accent1"/>
                </a:solidFill>
              </a:rPr>
              <a:t>auteur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EA39506D-E2DC-4092-8B6D-3A5EAA2BC93F}"/>
              </a:ext>
            </a:extLst>
          </p:cNvPr>
          <p:cNvSpPr txBox="1"/>
          <p:nvPr/>
        </p:nvSpPr>
        <p:spPr>
          <a:xfrm>
            <a:off x="2183495" y="2565449"/>
            <a:ext cx="760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/>
                </a:solidFill>
              </a:rPr>
              <a:t>h</a:t>
            </a:r>
            <a:r>
              <a:rPr lang="fr-FR" sz="1200" dirty="0">
                <a:solidFill>
                  <a:schemeClr val="accent1"/>
                </a:solidFill>
              </a:rPr>
              <a:t>auteur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6734CB7-67B3-4265-B3EE-BB99ABBF9414}"/>
              </a:ext>
            </a:extLst>
          </p:cNvPr>
          <p:cNvGrpSpPr/>
          <p:nvPr/>
        </p:nvGrpSpPr>
        <p:grpSpPr>
          <a:xfrm>
            <a:off x="5364006" y="2682218"/>
            <a:ext cx="2069430" cy="732566"/>
            <a:chOff x="5364006" y="2682218"/>
            <a:chExt cx="2069430" cy="732566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D3705CE6-8E39-430A-965A-E0F483702A98}"/>
                </a:ext>
              </a:extLst>
            </p:cNvPr>
            <p:cNvGrpSpPr/>
            <p:nvPr/>
          </p:nvGrpSpPr>
          <p:grpSpPr>
            <a:xfrm>
              <a:off x="5364006" y="2682218"/>
              <a:ext cx="1382529" cy="660033"/>
              <a:chOff x="5229726" y="2444115"/>
              <a:chExt cx="1382529" cy="66003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09632-3B8A-4E2D-BE0C-A1E7EE5D882A}"/>
                  </a:ext>
                </a:extLst>
              </p:cNvPr>
              <p:cNvSpPr/>
              <p:nvPr/>
            </p:nvSpPr>
            <p:spPr>
              <a:xfrm>
                <a:off x="5229726" y="2446421"/>
                <a:ext cx="1379621" cy="65772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6" name="Connecteur droit 5">
                <a:extLst>
                  <a:ext uri="{FF2B5EF4-FFF2-40B4-BE49-F238E27FC236}">
                    <a16:creationId xmlns:a16="http://schemas.microsoft.com/office/drawing/2014/main" id="{40B4C285-4B94-4EB8-A29B-74100825E107}"/>
                  </a:ext>
                </a:extLst>
              </p:cNvPr>
              <p:cNvCxnSpPr/>
              <p:nvPr/>
            </p:nvCxnSpPr>
            <p:spPr>
              <a:xfrm>
                <a:off x="5231130" y="2444115"/>
                <a:ext cx="138112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>
                <a:extLst>
                  <a:ext uri="{FF2B5EF4-FFF2-40B4-BE49-F238E27FC236}">
                    <a16:creationId xmlns:a16="http://schemas.microsoft.com/office/drawing/2014/main" id="{84F610AE-0535-4AD0-8804-CACB7CD37A02}"/>
                  </a:ext>
                </a:extLst>
              </p:cNvPr>
              <p:cNvCxnSpPr/>
              <p:nvPr/>
            </p:nvCxnSpPr>
            <p:spPr>
              <a:xfrm>
                <a:off x="5229726" y="3104148"/>
                <a:ext cx="138112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66975727-9A5D-4668-BE89-5C33DD41070C}"/>
                  </a:ext>
                </a:extLst>
              </p:cNvPr>
              <p:cNvCxnSpPr/>
              <p:nvPr/>
            </p:nvCxnSpPr>
            <p:spPr>
              <a:xfrm>
                <a:off x="5229726" y="2444115"/>
                <a:ext cx="0" cy="66003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666D706B-6E93-49D9-A5CE-4BC0E125EC93}"/>
                  </a:ext>
                </a:extLst>
              </p:cNvPr>
              <p:cNvCxnSpPr/>
              <p:nvPr/>
            </p:nvCxnSpPr>
            <p:spPr>
              <a:xfrm>
                <a:off x="6609347" y="2444115"/>
                <a:ext cx="0" cy="660033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1F2C3D44-38B4-4D41-AD93-0B1A70AD0708}"/>
                </a:ext>
              </a:extLst>
            </p:cNvPr>
            <p:cNvSpPr txBox="1"/>
            <p:nvPr/>
          </p:nvSpPr>
          <p:spPr>
            <a:xfrm>
              <a:off x="5666312" y="2953119"/>
              <a:ext cx="838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FF0000"/>
                  </a:solidFill>
                </a:rPr>
                <a:t>L</a:t>
              </a:r>
              <a:r>
                <a:rPr lang="fr-FR" sz="1200" dirty="0">
                  <a:solidFill>
                    <a:srgbClr val="FF0000"/>
                  </a:solidFill>
                </a:rPr>
                <a:t>ongueur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A9243978-C836-4385-A813-8481C8EC05A5}"/>
                </a:ext>
              </a:extLst>
            </p:cNvPr>
            <p:cNvSpPr txBox="1"/>
            <p:nvPr/>
          </p:nvSpPr>
          <p:spPr>
            <a:xfrm>
              <a:off x="6727217" y="2802104"/>
              <a:ext cx="706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i="1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l</a:t>
              </a:r>
              <a:r>
                <a:rPr lang="fr-FR" sz="1200" dirty="0">
                  <a:solidFill>
                    <a:schemeClr val="accent1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argeur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5324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629</Words>
  <Application>Microsoft Office PowerPoint</Application>
  <PresentationFormat>Grand écran</PresentationFormat>
  <Paragraphs>203</Paragraphs>
  <Slides>15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Hervé LESTIENNE</dc:creator>
  <cp:lastModifiedBy>Hervé LESTIENNE</cp:lastModifiedBy>
  <cp:revision>1</cp:revision>
  <dcterms:created xsi:type="dcterms:W3CDTF">2021-02-24T05:58:24Z</dcterms:created>
  <dcterms:modified xsi:type="dcterms:W3CDTF">2021-02-24T20:49:36Z</dcterms:modified>
</cp:coreProperties>
</file>