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2" r:id="rId4"/>
    <p:sldId id="263" r:id="rId5"/>
    <p:sldId id="267" r:id="rId6"/>
    <p:sldId id="266" r:id="rId7"/>
    <p:sldId id="256" r:id="rId8"/>
    <p:sldId id="258" r:id="rId9"/>
    <p:sldId id="257" r:id="rId10"/>
    <p:sldId id="260" r:id="rId11"/>
    <p:sldId id="268" r:id="rId12"/>
    <p:sldId id="264" r:id="rId1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EBEFE-4A6E-4D0B-80D4-9638EE23D8A6}" v="7" dt="2026-01-05T22:10:2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42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LESTIENNE" userId="2e5a470b34f4b910" providerId="LiveId" clId="{98C9001A-DD9B-4D30-91FA-00536A4F0444}"/>
    <pc:docChg chg="modSld">
      <pc:chgData name="Hervé LESTIENNE" userId="2e5a470b34f4b910" providerId="LiveId" clId="{98C9001A-DD9B-4D30-91FA-00536A4F0444}" dt="2026-01-05T22:10:24.690" v="6" actId="20577"/>
      <pc:docMkLst>
        <pc:docMk/>
      </pc:docMkLst>
      <pc:sldChg chg="modSp">
        <pc:chgData name="Hervé LESTIENNE" userId="2e5a470b34f4b910" providerId="LiveId" clId="{98C9001A-DD9B-4D30-91FA-00536A4F0444}" dt="2026-01-05T22:10:24.690" v="6" actId="20577"/>
        <pc:sldMkLst>
          <pc:docMk/>
          <pc:sldMk cId="0" sldId="261"/>
        </pc:sldMkLst>
        <pc:spChg chg="mod">
          <ac:chgData name="Hervé LESTIENNE" userId="2e5a470b34f4b910" providerId="LiveId" clId="{98C9001A-DD9B-4D30-91FA-00536A4F0444}" dt="2026-01-05T22:10:24.690" v="6" actId="20577"/>
          <ac:spMkLst>
            <pc:docMk/>
            <pc:sldMk cId="0" sldId="261"/>
            <ac:spMk id="18438" creationId="{336B4BB6-FA7F-5B66-2C71-F113163B42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D850A-ABD2-B510-FB14-31A5A35A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DF40-9815-491F-9E5D-F2A95F78A182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CB90C0-5101-68E2-21BB-565B788C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A44E8-88F6-7323-05B2-681C7DA9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5BA0-2DF6-4A1F-B10E-6319902954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906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DDC83-7EC4-FC40-3D76-EEDB6BB1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8D6D-66DE-45C7-9965-94C1FACA7ECA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3E4F4-4B2E-CF3E-5573-A80EBEAA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28F1D5-37AC-295A-9153-17B345A6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7F90-6A68-41E8-BE6E-F5898D8EAC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87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334430-8A72-184B-F372-13578C19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E7A1-F53B-416D-824B-F16C18244AE0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14DC2-DF37-363B-7929-91082548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EC6877-082B-0FEE-C0D1-B934C5D2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7C2F-6F2B-4A5B-8707-DC8A9B943A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088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7AA55-E9F9-08E9-1217-E17646A7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9F7A-44D7-4444-8CD4-A2FFF05DA08C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F03F0-FF99-2FA8-E980-A1D863B0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1406-835A-5F9C-F5F9-91639908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8C81-C3AB-4BDE-ABF5-E46DF767BF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48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4AF1F-81C8-AC24-85AD-C4B83F7B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C592-C203-4101-A098-1E0DB87ADD3D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41A4FB-1E0F-F6AD-50D1-F0AFB64B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51B4A-4000-9FD8-C8D1-591332C0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AF11-D332-4E2E-BB2A-B2531A4793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0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8641FB0-9533-072D-4246-C8C7DF1E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F3C4-E834-43A0-9F71-A776BD500BB6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6D8407D-AFB5-F034-75C7-3F1C709F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A7996B4-DE61-3B6C-4D67-2A91E1BA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3896-60F6-4649-A044-E4771D5EB3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50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175BB75-8087-96A8-DEFD-9D0C70CF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A211-E45D-4427-9D18-ABCC3A7939B3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89D0514-9625-D8C9-35B5-B2DFB1F7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28194D4-82D6-2AD9-56E4-8EBF0FA3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31AF-56DE-47BB-A3FC-716D9D243C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903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91C002B-3CDB-4A16-1FC7-4E9961BA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43A3-9C34-4034-A62B-749450897986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B45D3B9-A692-7AA0-B08D-B46B14C8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828D9AC-50BA-F65F-7227-9B10FC1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C865-A5D7-4DA8-9383-EF77C205D0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964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A73DA6C-F5D1-AE15-354C-9574BEF7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DD0E-3CBA-4A2F-AAAD-069054484AF6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76CCA7F-F872-1A0B-7B88-A9C60346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783701A-A9C6-6808-F8D9-4C0170E7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9158-0680-45ED-9DAF-D3698F2A5A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62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29C53E9-9721-C2B7-83A0-353F881C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1F8B-A0C3-4EF9-BCD5-7E89C7332B93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AB18B8-F10A-083E-D50F-D1F7642F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A2CA54B-B506-0C85-C891-3CD068F6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A684-6945-492F-A241-0722995678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0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298599A-DCA5-DE2F-7BD5-466A7202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A590-B089-48FA-BDA5-FB7CC479F06E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66D240E-E578-CF1E-54FC-A361611D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240674-085D-7C4E-4D11-4F2F1115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3FB3-D242-4768-9803-AD96A7F394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678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8C104E2-4BC9-FF52-F53F-4F160C204A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9ED55D6-F042-DA2E-DF53-5B076B08A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15B72-D945-BC19-D435-4145DDB9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8ADD07-C82F-4212-9496-0AAEBA076FFD}" type="datetimeFigureOut">
              <a:rPr lang="fr-FR"/>
              <a:pPr>
                <a:defRPr/>
              </a:pPr>
              <a:t>05/01/2026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772FBE-FB22-986A-045D-59396A28A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74304-B607-1E81-0BD9-D768DA06B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0054FC-5605-429A-843E-EDC2643A38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4">
            <a:extLst>
              <a:ext uri="{FF2B5EF4-FFF2-40B4-BE49-F238E27FC236}">
                <a16:creationId xmlns:a16="http://schemas.microsoft.com/office/drawing/2014/main" id="{BB467DE9-22B9-D224-6D44-B78F711436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7650" cy="6858000"/>
            <a:chOff x="0" y="0"/>
            <a:chExt cx="9137356" cy="6858000"/>
          </a:xfrm>
        </p:grpSpPr>
        <p:pic>
          <p:nvPicPr>
            <p:cNvPr id="2051" name="Picture 2" descr="http://missiontice.ac-besancon.fr/reseau-fertet-pergaud/wp-content/uploads/2015/03/diplome-brevet.jpg">
              <a:extLst>
                <a:ext uri="{FF2B5EF4-FFF2-40B4-BE49-F238E27FC236}">
                  <a16:creationId xmlns:a16="http://schemas.microsoft.com/office/drawing/2014/main" id="{12E3B972-73AB-E211-19DB-9D9DEFDCA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3735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6AC9B4-9556-517C-A361-F73D032695C4}"/>
                </a:ext>
              </a:extLst>
            </p:cNvPr>
            <p:cNvSpPr/>
            <p:nvPr/>
          </p:nvSpPr>
          <p:spPr>
            <a:xfrm>
              <a:off x="1855728" y="3314700"/>
              <a:ext cx="1704920" cy="184150"/>
            </a:xfrm>
            <a:prstGeom prst="rect">
              <a:avLst/>
            </a:prstGeom>
            <a:pattFill prst="lgConfetti">
              <a:fgClr>
                <a:schemeClr val="accent6">
                  <a:lumMod val="20000"/>
                  <a:lumOff val="80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>
            <a:extLst>
              <a:ext uri="{FF2B5EF4-FFF2-40B4-BE49-F238E27FC236}">
                <a16:creationId xmlns:a16="http://schemas.microsoft.com/office/drawing/2014/main" id="{F5A892AE-AB85-A58B-E5C9-76654BCE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704850"/>
            <a:ext cx="36004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1A2BB4C-C2A1-A6E7-6142-9B0E7A9A7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6275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617C3-395B-6522-4781-A2FC873B88BB}"/>
              </a:ext>
            </a:extLst>
          </p:cNvPr>
          <p:cNvSpPr/>
          <p:nvPr/>
        </p:nvSpPr>
        <p:spPr>
          <a:xfrm>
            <a:off x="642938" y="704850"/>
            <a:ext cx="3581400" cy="5930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269" name="ZoneTexte 6">
            <a:extLst>
              <a:ext uri="{FF2B5EF4-FFF2-40B4-BE49-F238E27FC236}">
                <a16:creationId xmlns:a16="http://schemas.microsoft.com/office/drawing/2014/main" id="{E5199912-BF68-5121-2EEC-908268FB6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61833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270" name="Image 2">
            <a:extLst>
              <a:ext uri="{FF2B5EF4-FFF2-40B4-BE49-F238E27FC236}">
                <a16:creationId xmlns:a16="http://schemas.microsoft.com/office/drawing/2014/main" id="{3C391883-788D-953B-B71A-5BAD87019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704850"/>
            <a:ext cx="35814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5D514-02F9-96F9-29FD-20655EC23C0D}"/>
              </a:ext>
            </a:extLst>
          </p:cNvPr>
          <p:cNvSpPr/>
          <p:nvPr/>
        </p:nvSpPr>
        <p:spPr>
          <a:xfrm>
            <a:off x="4287838" y="711200"/>
            <a:ext cx="3581400" cy="5930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BE8E1B-6F59-604F-4D1E-66CA5419B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61833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273" name="ZoneTexte 14">
            <a:extLst>
              <a:ext uri="{FF2B5EF4-FFF2-40B4-BE49-F238E27FC236}">
                <a16:creationId xmlns:a16="http://schemas.microsoft.com/office/drawing/2014/main" id="{252E3A77-1563-E944-E8BF-2AA90CA4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60896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74" name="ZoneTexte 3">
            <a:extLst>
              <a:ext uri="{FF2B5EF4-FFF2-40B4-BE49-F238E27FC236}">
                <a16:creationId xmlns:a16="http://schemas.microsoft.com/office/drawing/2014/main" id="{2C540D32-B309-2912-C4AA-210E035B2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461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Scotcher les copies ensemble du haut en bas.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B206B-F404-5D91-F370-D64578FEB481}"/>
              </a:ext>
            </a:extLst>
          </p:cNvPr>
          <p:cNvSpPr/>
          <p:nvPr/>
        </p:nvSpPr>
        <p:spPr>
          <a:xfrm>
            <a:off x="4156075" y="711200"/>
            <a:ext cx="204788" cy="592455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3">
            <a:extLst>
              <a:ext uri="{FF2B5EF4-FFF2-40B4-BE49-F238E27FC236}">
                <a16:creationId xmlns:a16="http://schemas.microsoft.com/office/drawing/2014/main" id="{A47E84AB-404D-43A9-1617-EBD9F6885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3340100"/>
            <a:ext cx="7848600" cy="136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DD124B1F-60DD-9CFE-3C5B-F759BAF4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371600"/>
            <a:ext cx="676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Par pitié pour les yeux du correcteur, écrire 1 ligne sur 2.</a:t>
            </a: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34736F4F-5909-B874-490F-C0BE9DAAB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2138363"/>
            <a:ext cx="67691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fr-FR" altLang="fr-FR" sz="2000" dirty="0">
                <a:solidFill>
                  <a:schemeClr val="bg1">
                    <a:lumMod val="50000"/>
                  </a:schemeClr>
                </a:solidFill>
              </a:rPr>
              <a:t>Si vous écrivez sur toute les lignes, votre copie devient vite</a:t>
            </a: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6C2D2E93-A901-808C-5F5D-B158FEF4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2343150"/>
            <a:ext cx="67691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fr-FR" altLang="fr-FR" sz="2000" dirty="0">
                <a:solidFill>
                  <a:schemeClr val="bg1">
                    <a:lumMod val="50000"/>
                  </a:schemeClr>
                </a:solidFill>
              </a:rPr>
              <a:t>pénible à lire et le correcteur sera énervé avant de commencer</a:t>
            </a:r>
          </a:p>
        </p:txBody>
      </p:sp>
      <p:sp>
        <p:nvSpPr>
          <p:cNvPr id="15" name="ZoneTexte 3">
            <a:extLst>
              <a:ext uri="{FF2B5EF4-FFF2-40B4-BE49-F238E27FC236}">
                <a16:creationId xmlns:a16="http://schemas.microsoft.com/office/drawing/2014/main" id="{42980A10-E6BB-AB47-0BB8-E6CBE2BF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571750"/>
            <a:ext cx="67691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fr-FR" altLang="fr-FR" dirty="0">
                <a:solidFill>
                  <a:schemeClr val="bg1">
                    <a:lumMod val="50000"/>
                  </a:schemeClr>
                </a:solidFill>
              </a:rPr>
              <a:t>à corriger. Cela est surtout vrai lorsque le texte est long, comme en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BDF4D71A-7648-08DE-DAFB-50C21B210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762250"/>
            <a:ext cx="67691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fr-FR" altLang="fr-FR" dirty="0">
                <a:solidFill>
                  <a:schemeClr val="bg1">
                    <a:lumMod val="50000"/>
                  </a:schemeClr>
                </a:solidFill>
              </a:rPr>
              <a:t>français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3DE5C823-ED30-A636-F8E7-FD8188F3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954088"/>
            <a:ext cx="84931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000"/>
              <a:t>Ce n’est qu’une épreuve.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000"/>
              <a:t>Votre vie n’en dépend pas.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>
            <a:extLst>
              <a:ext uri="{FF2B5EF4-FFF2-40B4-BE49-F238E27FC236}">
                <a16:creationId xmlns:a16="http://schemas.microsoft.com/office/drawing/2014/main" id="{336B4BB6-FA7F-5B66-2C71-F113163B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5414963"/>
            <a:ext cx="26175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Montre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  En maths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            1 point = 8 min 20s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PPRE : 1 point = 11 min 5s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CB06320-CD3E-B312-536E-FE7FFAEF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5857875"/>
            <a:ext cx="184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Convocation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+ pièce d’identité</a:t>
            </a:r>
          </a:p>
        </p:txBody>
      </p:sp>
      <p:pic>
        <p:nvPicPr>
          <p:cNvPr id="2055" name="Picture 7" descr="C:\Users\rv\AppData\Local\Microsoft\Windows\Temporary Internet Files\Content.IE5\98TSSHMI\clock[1].gif">
            <a:extLst>
              <a:ext uri="{FF2B5EF4-FFF2-40B4-BE49-F238E27FC236}">
                <a16:creationId xmlns:a16="http://schemas.microsoft.com/office/drawing/2014/main" id="{980C5723-0205-F7F0-B243-2B4566AC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30838"/>
            <a:ext cx="901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A384664-52F8-AB27-2C37-38E4C221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5508625"/>
            <a:ext cx="17716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D0F0F455-5E31-89EB-8650-6D4FADA6CA67}"/>
              </a:ext>
            </a:extLst>
          </p:cNvPr>
          <p:cNvGrpSpPr>
            <a:grpSpLocks/>
          </p:cNvGrpSpPr>
          <p:nvPr/>
        </p:nvGrpSpPr>
        <p:grpSpPr bwMode="auto">
          <a:xfrm>
            <a:off x="3270250" y="1736725"/>
            <a:ext cx="1495425" cy="2900363"/>
            <a:chOff x="3436621" y="2996026"/>
            <a:chExt cx="1495742" cy="2901537"/>
          </a:xfrm>
        </p:grpSpPr>
        <p:pic>
          <p:nvPicPr>
            <p:cNvPr id="3092" name="Picture 18" descr="http://cdns2.freepik.com/photos-libre/_17-902192421.jpg">
              <a:extLst>
                <a:ext uri="{FF2B5EF4-FFF2-40B4-BE49-F238E27FC236}">
                  <a16:creationId xmlns:a16="http://schemas.microsoft.com/office/drawing/2014/main" id="{FE1C354F-FB8C-41EF-5B95-39943916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776132">
              <a:off x="3467959" y="2964688"/>
              <a:ext cx="611674" cy="67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Image 1">
              <a:extLst>
                <a:ext uri="{FF2B5EF4-FFF2-40B4-BE49-F238E27FC236}">
                  <a16:creationId xmlns:a16="http://schemas.microsoft.com/office/drawing/2014/main" id="{5B2FB202-9179-FF0A-C55D-60938EEC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5441">
              <a:off x="3706813" y="3419475"/>
              <a:ext cx="1225550" cy="247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" name="Picture 9">
            <a:extLst>
              <a:ext uri="{FF2B5EF4-FFF2-40B4-BE49-F238E27FC236}">
                <a16:creationId xmlns:a16="http://schemas.microsoft.com/office/drawing/2014/main" id="{9A167214-12F1-8AB2-9ED1-D48692C9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16843" r="18420" b="15526"/>
          <a:stretch>
            <a:fillRect/>
          </a:stretch>
        </p:blipFill>
        <p:spPr bwMode="auto">
          <a:xfrm>
            <a:off x="6953250" y="3692525"/>
            <a:ext cx="1574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9322617-AC16-D9E2-BB7A-26AC63A822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492500"/>
            <a:ext cx="1720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Study - green">
            <a:extLst>
              <a:ext uri="{FF2B5EF4-FFF2-40B4-BE49-F238E27FC236}">
                <a16:creationId xmlns:a16="http://schemas.microsoft.com/office/drawing/2014/main" id="{6E8DBD31-FD13-3540-8686-F820B067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38628"/>
          <a:stretch>
            <a:fillRect/>
          </a:stretch>
        </p:blipFill>
        <p:spPr bwMode="auto">
          <a:xfrm rot="3900481">
            <a:off x="5690394" y="2861469"/>
            <a:ext cx="7667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D6A663-A31C-5FA3-BF22-CBC0B61A0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957">
            <a:off x="5380038" y="2254250"/>
            <a:ext cx="32972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1A9279D-82ED-1FB3-7252-C3B916B1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0"/>
            <a:ext cx="162083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977E039-3A0A-42F7-A81D-1E143B0E3087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0"/>
            <a:ext cx="3214688" cy="1908175"/>
            <a:chOff x="169985" y="1431271"/>
            <a:chExt cx="3215055" cy="1908341"/>
          </a:xfrm>
        </p:grpSpPr>
        <p:pic>
          <p:nvPicPr>
            <p:cNvPr id="3089" name="Picture 11">
              <a:extLst>
                <a:ext uri="{FF2B5EF4-FFF2-40B4-BE49-F238E27FC236}">
                  <a16:creationId xmlns:a16="http://schemas.microsoft.com/office/drawing/2014/main" id="{7440CA2A-DC8E-6765-14FF-F05A54E71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85" y="1591043"/>
              <a:ext cx="1623646" cy="122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3" descr="http://ekladata.com/AMUAU34ceFV62PpBRzkcyQ4QARQ.jpg">
              <a:extLst>
                <a:ext uri="{FF2B5EF4-FFF2-40B4-BE49-F238E27FC236}">
                  <a16:creationId xmlns:a16="http://schemas.microsoft.com/office/drawing/2014/main" id="{5F905B0B-24E8-C8D7-340F-E4A86B621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4935">
              <a:off x="1832588" y="1431271"/>
              <a:ext cx="1552452" cy="98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4">
              <a:extLst>
                <a:ext uri="{FF2B5EF4-FFF2-40B4-BE49-F238E27FC236}">
                  <a16:creationId xmlns:a16="http://schemas.microsoft.com/office/drawing/2014/main" id="{AC9ACB3A-CF94-4121-7EC1-313C62A1B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581" y="2277208"/>
              <a:ext cx="1062404" cy="106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15">
            <a:extLst>
              <a:ext uri="{FF2B5EF4-FFF2-40B4-BE49-F238E27FC236}">
                <a16:creationId xmlns:a16="http://schemas.microsoft.com/office/drawing/2014/main" id="{E1211FE8-D0D6-06BB-E000-735BB14B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7962" r="1546" b="8844"/>
          <a:stretch>
            <a:fillRect/>
          </a:stretch>
        </p:blipFill>
        <p:spPr bwMode="auto">
          <a:xfrm>
            <a:off x="131763" y="1725613"/>
            <a:ext cx="29194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F5E5858-6822-F27C-C934-6F94FC60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7313"/>
            <a:ext cx="18446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5">
            <a:extLst>
              <a:ext uri="{FF2B5EF4-FFF2-40B4-BE49-F238E27FC236}">
                <a16:creationId xmlns:a16="http://schemas.microsoft.com/office/drawing/2014/main" id="{81CF12E8-0264-DFE3-5B68-2F9E70C8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14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/>
              <a:t>Le matériel</a:t>
            </a:r>
          </a:p>
        </p:txBody>
      </p:sp>
      <p:pic>
        <p:nvPicPr>
          <p:cNvPr id="3094" name="Picture 22" descr="dictionnaire-retraite">
            <a:extLst>
              <a:ext uri="{FF2B5EF4-FFF2-40B4-BE49-F238E27FC236}">
                <a16:creationId xmlns:a16="http://schemas.microsoft.com/office/drawing/2014/main" id="{3E273341-9268-FD7E-2AA0-7614EF3C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092700"/>
            <a:ext cx="129698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DE415D58-5B81-2BB0-6DD8-B6D774D9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/>
              <a:t>La veille</a:t>
            </a:r>
          </a:p>
        </p:txBody>
      </p:sp>
      <p:pic>
        <p:nvPicPr>
          <p:cNvPr id="3077" name="Picture 5" descr="http://www.volodalen.com/images/phil/phil_course.jpg">
            <a:extLst>
              <a:ext uri="{FF2B5EF4-FFF2-40B4-BE49-F238E27FC236}">
                <a16:creationId xmlns:a16="http://schemas.microsoft.com/office/drawing/2014/main" id="{0CE269F5-6313-8487-F2BA-F2052F63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58750"/>
            <a:ext cx="21050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BC3E56A-4B29-7B42-0BB3-D191590F8B10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598488"/>
            <a:ext cx="2624138" cy="2755900"/>
            <a:chOff x="2675792" y="1463920"/>
            <a:chExt cx="2625131" cy="2756388"/>
          </a:xfrm>
        </p:grpSpPr>
        <p:pic>
          <p:nvPicPr>
            <p:cNvPr id="4104" name="Picture 6">
              <a:extLst>
                <a:ext uri="{FF2B5EF4-FFF2-40B4-BE49-F238E27FC236}">
                  <a16:creationId xmlns:a16="http://schemas.microsoft.com/office/drawing/2014/main" id="{0D1BD897-2B7C-21F3-21A2-12BE2A17C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792" y="1463920"/>
              <a:ext cx="2625131" cy="275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AD555FBF-4673-ED44-440C-D5ED2494C4F0}"/>
                </a:ext>
              </a:extLst>
            </p:cNvPr>
            <p:cNvCxnSpPr/>
            <p:nvPr/>
          </p:nvCxnSpPr>
          <p:spPr>
            <a:xfrm>
              <a:off x="2893362" y="2462634"/>
              <a:ext cx="2372622" cy="151950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6B3F1C0-1136-62FC-719C-03F82594DE0C}"/>
                </a:ext>
              </a:extLst>
            </p:cNvPr>
            <p:cNvCxnSpPr/>
            <p:nvPr/>
          </p:nvCxnSpPr>
          <p:spPr>
            <a:xfrm flipH="1">
              <a:off x="2779019" y="2575367"/>
              <a:ext cx="2390091" cy="137184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9" name="Picture 7">
            <a:extLst>
              <a:ext uri="{FF2B5EF4-FFF2-40B4-BE49-F238E27FC236}">
                <a16:creationId xmlns:a16="http://schemas.microsoft.com/office/drawing/2014/main" id="{90A337F1-DD46-5EFB-631E-C8E24D73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84188"/>
            <a:ext cx="20081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7ED2C95-3DD8-CCFE-A4C3-2500C14C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738"/>
            <a:ext cx="42926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8A3F168C-B359-2FC0-CE64-8DFBA9A6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678113"/>
            <a:ext cx="39687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3C8F943E-4E2E-8EF2-18C4-CBE91EBAB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95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/>
              <a:t>Le jour de l’épreuve</a:t>
            </a:r>
          </a:p>
        </p:txBody>
      </p:sp>
      <p:pic>
        <p:nvPicPr>
          <p:cNvPr id="4103" name="Picture 7" descr="http://www.iphone4.fr/images/r%C3%A9veil-matin-w320-h480.jpg">
            <a:extLst>
              <a:ext uri="{FF2B5EF4-FFF2-40B4-BE49-F238E27FC236}">
                <a16:creationId xmlns:a16="http://schemas.microsoft.com/office/drawing/2014/main" id="{4E121081-18F6-23E7-E1A3-8E2C4E31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61988"/>
            <a:ext cx="280511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www.splendid-nice.com/wp-content/uploads/2014/10/petit-dejeuner-entreprise.jpg">
            <a:extLst>
              <a:ext uri="{FF2B5EF4-FFF2-40B4-BE49-F238E27FC236}">
                <a16:creationId xmlns:a16="http://schemas.microsoft.com/office/drawing/2014/main" id="{1575E5D3-F9BF-3292-C733-9587B865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135313"/>
            <a:ext cx="31257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6F2C0A42-B3E8-A552-C00E-B5F79056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56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/>
              <a:t>Pendant l’épreuve</a:t>
            </a:r>
          </a:p>
        </p:txBody>
      </p:sp>
      <p:pic>
        <p:nvPicPr>
          <p:cNvPr id="4107" name="Picture 11" descr="http://www.meilleures-notes.com/blog/wp-content/uploads/2012/10/Meilleures-Notes-Lecture.jpg">
            <a:extLst>
              <a:ext uri="{FF2B5EF4-FFF2-40B4-BE49-F238E27FC236}">
                <a16:creationId xmlns:a16="http://schemas.microsoft.com/office/drawing/2014/main" id="{5C25A922-6C91-8FF0-8FCC-5FBE3AD0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817563"/>
            <a:ext cx="22558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65A994F6-8758-2CD7-525E-51F490D3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114425"/>
            <a:ext cx="24606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BC5EF3A6-58F4-5656-17DE-48E83867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/>
          <a:stretch>
            <a:fillRect/>
          </a:stretch>
        </p:blipFill>
        <p:spPr bwMode="auto">
          <a:xfrm>
            <a:off x="2874963" y="2708275"/>
            <a:ext cx="3148012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21BD3F5-4435-88F9-B599-6F9A9CF0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97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/>
              <a:t>Entre 2 épreuves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28C19ACC-9C9D-E7A9-38AB-126FF38B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r="11916"/>
          <a:stretch>
            <a:fillRect/>
          </a:stretch>
        </p:blipFill>
        <p:spPr bwMode="auto">
          <a:xfrm>
            <a:off x="125413" y="598488"/>
            <a:ext cx="51943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thumbs.dreamstime.com/x/d%C3%A9tente-d-homme-de-dessin-anim%C3%A9-15457005.jpg">
            <a:extLst>
              <a:ext uri="{FF2B5EF4-FFF2-40B4-BE49-F238E27FC236}">
                <a16:creationId xmlns:a16="http://schemas.microsoft.com/office/drawing/2014/main" id="{ADAE72FE-FB43-6452-E0A4-4EA888E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874963"/>
            <a:ext cx="37544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>
            <a:extLst>
              <a:ext uri="{FF2B5EF4-FFF2-40B4-BE49-F238E27FC236}">
                <a16:creationId xmlns:a16="http://schemas.microsoft.com/office/drawing/2014/main" id="{E888D413-99D5-3E07-3A87-1ABEF4FA2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4512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brain.pan.e-merchant.com/3/2/00347823/l_00347823.jpg">
            <a:extLst>
              <a:ext uri="{FF2B5EF4-FFF2-40B4-BE49-F238E27FC236}">
                <a16:creationId xmlns:a16="http://schemas.microsoft.com/office/drawing/2014/main" id="{569727AF-400A-74FA-7B82-B60EC2E4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18996"/>
          <a:stretch>
            <a:fillRect/>
          </a:stretch>
        </p:blipFill>
        <p:spPr bwMode="auto">
          <a:xfrm>
            <a:off x="4829175" y="1773238"/>
            <a:ext cx="35258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72D95-52A9-6336-EA67-81373342546F}"/>
              </a:ext>
            </a:extLst>
          </p:cNvPr>
          <p:cNvSpPr/>
          <p:nvPr/>
        </p:nvSpPr>
        <p:spPr>
          <a:xfrm>
            <a:off x="684213" y="765175"/>
            <a:ext cx="3451225" cy="5991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68A03-6FD7-C5E1-61F4-15EC577DD616}"/>
              </a:ext>
            </a:extLst>
          </p:cNvPr>
          <p:cNvSpPr/>
          <p:nvPr/>
        </p:nvSpPr>
        <p:spPr>
          <a:xfrm>
            <a:off x="4865688" y="1801813"/>
            <a:ext cx="3451225" cy="4954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198" name="ZoneTexte 3">
            <a:extLst>
              <a:ext uri="{FF2B5EF4-FFF2-40B4-BE49-F238E27FC236}">
                <a16:creationId xmlns:a16="http://schemas.microsoft.com/office/drawing/2014/main" id="{F810F999-6456-BA6A-DF88-7EA9B583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20713"/>
            <a:ext cx="4392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Les copies fournies pour les épreuves sont plus hautes que les feuilles « normales » au format A4.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">
            <a:extLst>
              <a:ext uri="{FF2B5EF4-FFF2-40B4-BE49-F238E27FC236}">
                <a16:creationId xmlns:a16="http://schemas.microsoft.com/office/drawing/2014/main" id="{7E6886D8-4E5A-12FA-2FE6-2D1D625A0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08050"/>
            <a:ext cx="8718550" cy="151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A38AF0-412F-128A-87D6-42CEBD90523D}"/>
              </a:ext>
            </a:extLst>
          </p:cNvPr>
          <p:cNvSpPr/>
          <p:nvPr/>
        </p:nvSpPr>
        <p:spPr>
          <a:xfrm>
            <a:off x="195263" y="908050"/>
            <a:ext cx="8707437" cy="8066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220" name="ZoneTexte 6">
            <a:extLst>
              <a:ext uri="{FF2B5EF4-FFF2-40B4-BE49-F238E27FC236}">
                <a16:creationId xmlns:a16="http://schemas.microsoft.com/office/drawing/2014/main" id="{4100D20E-83DE-7DF3-C73B-3AA8744B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6050"/>
            <a:ext cx="870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Remplir les zones avec soin.</a:t>
            </a:r>
          </a:p>
        </p:txBody>
      </p:sp>
      <p:sp>
        <p:nvSpPr>
          <p:cNvPr id="9221" name="ZoneTexte 1">
            <a:extLst>
              <a:ext uri="{FF2B5EF4-FFF2-40B4-BE49-F238E27FC236}">
                <a16:creationId xmlns:a16="http://schemas.microsoft.com/office/drawing/2014/main" id="{AE860F7E-D800-D09A-86A2-2298BD5E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981075"/>
            <a:ext cx="66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LYON</a:t>
            </a:r>
          </a:p>
        </p:txBody>
      </p:sp>
      <p:sp>
        <p:nvSpPr>
          <p:cNvPr id="9222" name="ZoneTexte 5">
            <a:extLst>
              <a:ext uri="{FF2B5EF4-FFF2-40B4-BE49-F238E27FC236}">
                <a16:creationId xmlns:a16="http://schemas.microsoft.com/office/drawing/2014/main" id="{9ECCF0CE-9A8E-C5F2-CA57-0491CE32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981075"/>
            <a:ext cx="107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Juin 2021</a:t>
            </a:r>
          </a:p>
        </p:txBody>
      </p:sp>
      <p:sp>
        <p:nvSpPr>
          <p:cNvPr id="9223" name="ZoneTexte 6">
            <a:extLst>
              <a:ext uri="{FF2B5EF4-FFF2-40B4-BE49-F238E27FC236}">
                <a16:creationId xmlns:a16="http://schemas.microsoft.com/office/drawing/2014/main" id="{8D398593-2B49-C5A3-51EF-03269B66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268413"/>
            <a:ext cx="278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Diplôme National du Brevet</a:t>
            </a:r>
          </a:p>
        </p:txBody>
      </p:sp>
      <p:sp>
        <p:nvSpPr>
          <p:cNvPr id="9224" name="ZoneTexte 7">
            <a:extLst>
              <a:ext uri="{FF2B5EF4-FFF2-40B4-BE49-F238E27FC236}">
                <a16:creationId xmlns:a16="http://schemas.microsoft.com/office/drawing/2014/main" id="{383655D4-E88D-C2B3-2FD5-E742211B9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268413"/>
            <a:ext cx="103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Générale</a:t>
            </a:r>
          </a:p>
        </p:txBody>
      </p:sp>
      <p:sp>
        <p:nvSpPr>
          <p:cNvPr id="9225" name="ZoneTexte 8">
            <a:extLst>
              <a:ext uri="{FF2B5EF4-FFF2-40B4-BE49-F238E27FC236}">
                <a16:creationId xmlns:a16="http://schemas.microsoft.com/office/drawing/2014/main" id="{1906670B-11CB-AF0A-791C-A89E2AD9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446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Mathématiques</a:t>
            </a:r>
          </a:p>
        </p:txBody>
      </p:sp>
      <p:sp>
        <p:nvSpPr>
          <p:cNvPr id="9226" name="ZoneTexte 9">
            <a:extLst>
              <a:ext uri="{FF2B5EF4-FFF2-40B4-BE49-F238E27FC236}">
                <a16:creationId xmlns:a16="http://schemas.microsoft.com/office/drawing/2014/main" id="{98185269-B5DE-46BE-169E-BA35C722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1557338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FF0000"/>
                </a:solidFill>
              </a:rPr>
              <a:t>Sur le sujet</a:t>
            </a:r>
          </a:p>
        </p:txBody>
      </p:sp>
      <p:sp>
        <p:nvSpPr>
          <p:cNvPr id="9227" name="ZoneTexte 10">
            <a:extLst>
              <a:ext uri="{FF2B5EF4-FFF2-40B4-BE49-F238E27FC236}">
                <a16:creationId xmlns:a16="http://schemas.microsoft.com/office/drawing/2014/main" id="{795163F4-F89C-6A67-04AE-099611D7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2420938"/>
            <a:ext cx="189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FF0000"/>
                </a:solidFill>
              </a:rPr>
              <a:t>Sur la convocation</a:t>
            </a:r>
          </a:p>
        </p:txBody>
      </p:sp>
      <p:sp>
        <p:nvSpPr>
          <p:cNvPr id="9228" name="ZoneTexte 11">
            <a:extLst>
              <a:ext uri="{FF2B5EF4-FFF2-40B4-BE49-F238E27FC236}">
                <a16:creationId xmlns:a16="http://schemas.microsoft.com/office/drawing/2014/main" id="{242642BA-DFEC-1EAA-BF7A-A93938A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3141663"/>
            <a:ext cx="278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Diplôme National du Brevet</a:t>
            </a:r>
          </a:p>
        </p:txBody>
      </p:sp>
      <p:sp>
        <p:nvSpPr>
          <p:cNvPr id="9229" name="ZoneTexte 12">
            <a:extLst>
              <a:ext uri="{FF2B5EF4-FFF2-40B4-BE49-F238E27FC236}">
                <a16:creationId xmlns:a16="http://schemas.microsoft.com/office/drawing/2014/main" id="{776A5A3F-71AF-DF38-2E86-8C7A35D1F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41663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Générale</a:t>
            </a:r>
          </a:p>
        </p:txBody>
      </p:sp>
      <p:sp>
        <p:nvSpPr>
          <p:cNvPr id="9230" name="ZoneTexte 14">
            <a:extLst>
              <a:ext uri="{FF2B5EF4-FFF2-40B4-BE49-F238E27FC236}">
                <a16:creationId xmlns:a16="http://schemas.microsoft.com/office/drawing/2014/main" id="{368E709F-5D7D-27EE-9339-C3F29E08F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3716338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FF0000"/>
                </a:solidFill>
              </a:rPr>
              <a:t>Sur le sujet</a:t>
            </a:r>
          </a:p>
        </p:txBody>
      </p:sp>
      <p:sp>
        <p:nvSpPr>
          <p:cNvPr id="9231" name="ZoneTexte 15">
            <a:extLst>
              <a:ext uri="{FF2B5EF4-FFF2-40B4-BE49-F238E27FC236}">
                <a16:creationId xmlns:a16="http://schemas.microsoft.com/office/drawing/2014/main" id="{819975B2-D6FE-F09D-2DBF-167EAB53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400526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Mathématiques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EF62678-E069-D5B0-D660-506F703FBC5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97793" y="2740819"/>
            <a:ext cx="4330700" cy="9540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Etiquette collée par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le secrétariat du brevet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1234567890      1234567890</a:t>
            </a:r>
          </a:p>
        </p:txBody>
      </p:sp>
      <p:sp>
        <p:nvSpPr>
          <p:cNvPr id="9233" name="ZoneTexte 8">
            <a:extLst>
              <a:ext uri="{FF2B5EF4-FFF2-40B4-BE49-F238E27FC236}">
                <a16:creationId xmlns:a16="http://schemas.microsoft.com/office/drawing/2014/main" id="{E2788AC7-F64D-BDB2-A9A8-25677FB1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409825"/>
            <a:ext cx="141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Mon Prénom</a:t>
            </a:r>
          </a:p>
        </p:txBody>
      </p:sp>
      <p:sp>
        <p:nvSpPr>
          <p:cNvPr id="9234" name="ZoneTexte 8">
            <a:extLst>
              <a:ext uri="{FF2B5EF4-FFF2-40B4-BE49-F238E27FC236}">
                <a16:creationId xmlns:a16="http://schemas.microsoft.com/office/drawing/2014/main" id="{EED8853E-C0FF-9A45-D1BC-2ABD5595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2079625"/>
            <a:ext cx="123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MON NOM</a:t>
            </a:r>
          </a:p>
        </p:txBody>
      </p:sp>
      <p:sp>
        <p:nvSpPr>
          <p:cNvPr id="9235" name="ZoneTexte 8">
            <a:extLst>
              <a:ext uri="{FF2B5EF4-FFF2-40B4-BE49-F238E27FC236}">
                <a16:creationId xmlns:a16="http://schemas.microsoft.com/office/drawing/2014/main" id="{149B3E10-A5EC-CAAD-6E00-DE27DF4E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2668588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14 juillet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2">
            <a:extLst>
              <a:ext uri="{FF2B5EF4-FFF2-40B4-BE49-F238E27FC236}">
                <a16:creationId xmlns:a16="http://schemas.microsoft.com/office/drawing/2014/main" id="{4121AD7E-0C7F-5CE4-8ABE-D4274C01F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36004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6D89A8-71CA-AE60-94FF-40AA3B239114}"/>
              </a:ext>
            </a:extLst>
          </p:cNvPr>
          <p:cNvSpPr/>
          <p:nvPr/>
        </p:nvSpPr>
        <p:spPr>
          <a:xfrm>
            <a:off x="703263" y="44450"/>
            <a:ext cx="3581400" cy="5930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0244" name="Image 1">
            <a:extLst>
              <a:ext uri="{FF2B5EF4-FFF2-40B4-BE49-F238E27FC236}">
                <a16:creationId xmlns:a16="http://schemas.microsoft.com/office/drawing/2014/main" id="{FDD22842-3737-5BA8-2731-339E72522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4450"/>
            <a:ext cx="30765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1FFCE296-BF5F-5166-FEF0-AC8358D6B1CA}"/>
              </a:ext>
            </a:extLst>
          </p:cNvPr>
          <p:cNvSpPr/>
          <p:nvPr/>
        </p:nvSpPr>
        <p:spPr>
          <a:xfrm rot="5400000">
            <a:off x="-927099" y="1674812"/>
            <a:ext cx="6337300" cy="3076575"/>
          </a:xfrm>
          <a:prstGeom prst="parallelogram">
            <a:avLst>
              <a:gd name="adj" fmla="val 107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246" name="ZoneTexte 1">
            <a:extLst>
              <a:ext uri="{FF2B5EF4-FFF2-40B4-BE49-F238E27FC236}">
                <a16:creationId xmlns:a16="http://schemas.microsoft.com/office/drawing/2014/main" id="{B4CA4A67-90CA-5C5F-0257-4D97ED12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59086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47" name="ZoneTexte 6">
            <a:extLst>
              <a:ext uri="{FF2B5EF4-FFF2-40B4-BE49-F238E27FC236}">
                <a16:creationId xmlns:a16="http://schemas.microsoft.com/office/drawing/2014/main" id="{4E92768C-D7F3-6228-1A9E-C325E464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5387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248" name="ZoneTexte 3">
            <a:extLst>
              <a:ext uri="{FF2B5EF4-FFF2-40B4-BE49-F238E27FC236}">
                <a16:creationId xmlns:a16="http://schemas.microsoft.com/office/drawing/2014/main" id="{F86F2D55-9A28-C09F-D3C1-291683CC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20713"/>
            <a:ext cx="439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Numéroter les pages écrites en « sautant » les pages blanches.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21DD87CE-A792-8CC8-198F-34030171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573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Marquer le nombre total de pages du devoir.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D970BF-75EB-D5BE-24D1-BFD901D9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60610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F56E29-F152-5A56-1E96-A901C79F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56054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204</Words>
  <Application>Microsoft Office PowerPoint</Application>
  <PresentationFormat>Affichage à l'écran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rv</dc:creator>
  <cp:lastModifiedBy>Hervé LESTIENNE</cp:lastModifiedBy>
  <cp:revision>49</cp:revision>
  <dcterms:created xsi:type="dcterms:W3CDTF">2013-07-19T09:59:24Z</dcterms:created>
  <dcterms:modified xsi:type="dcterms:W3CDTF">2026-01-05T22:10:28Z</dcterms:modified>
</cp:coreProperties>
</file>